
<file path=[Content_Types].xml><?xml version="1.0" encoding="utf-8"?>
<Types xmlns="http://schemas.openxmlformats.org/package/2006/content-types">
  <Default Extension="emf" ContentType="image/x-emf"/>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rts/chart1.xml" ContentType="application/vnd.openxmlformats-officedocument.drawingml.char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2"/>
  </p:notesMasterIdLst>
  <p:sldIdLst>
    <p:sldId id="256" r:id="rId2"/>
    <p:sldId id="257" r:id="rId3"/>
    <p:sldId id="258" r:id="rId4"/>
    <p:sldId id="259" r:id="rId5"/>
    <p:sldId id="260" r:id="rId6"/>
    <p:sldId id="261" r:id="rId7"/>
    <p:sldId id="262" r:id="rId8"/>
    <p:sldId id="263" r:id="rId9"/>
    <p:sldId id="264" r:id="rId10"/>
    <p:sldId id="265" r:id="rId11"/>
    <p:sldId id="274" r:id="rId12"/>
    <p:sldId id="266" r:id="rId13"/>
    <p:sldId id="267" r:id="rId14"/>
    <p:sldId id="268" r:id="rId15"/>
    <p:sldId id="269" r:id="rId16"/>
    <p:sldId id="270" r:id="rId17"/>
    <p:sldId id="271" r:id="rId18"/>
    <p:sldId id="276" r:id="rId19"/>
    <p:sldId id="272" r:id="rId20"/>
    <p:sldId id="275" r:id="rId21"/>
  </p:sldIdLst>
  <p:sldSz cx="12192000" cy="6858000"/>
  <p:notesSz cx="6858000" cy="12192000"/>
  <p:defaultTextStyle>
    <a:defPPr>
      <a:defRPr lang="de-DE"/>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94"/>
  </p:normalViewPr>
  <p:slideViewPr>
    <p:cSldViewPr>
      <p:cViewPr varScale="1">
        <p:scale>
          <a:sx n="121" d="100"/>
          <a:sy n="121" d="100"/>
        </p:scale>
        <p:origin x="744" y="176"/>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6766676586951294E-2"/>
          <c:y val="0.24342465004374453"/>
          <c:w val="0.63819460908193648"/>
          <c:h val="0.41009275759089231"/>
        </c:manualLayout>
      </c:layout>
      <c:barChart>
        <c:barDir val="col"/>
        <c:grouping val="stacked"/>
        <c:varyColors val="0"/>
        <c:ser>
          <c:idx val="0"/>
          <c:order val="0"/>
          <c:tx>
            <c:strRef>
              <c:f>Tabelle1!$B$1</c:f>
              <c:strCache>
                <c:ptCount val="1"/>
                <c:pt idx="0">
                  <c:v>2017</c:v>
                </c:pt>
              </c:strCache>
            </c:strRef>
          </c:tx>
          <c:spPr>
            <a:prstGeom prst="rect">
              <a:avLst/>
            </a:prstGeom>
            <a:solidFill>
              <a:srgbClr val="E0E0E0"/>
            </a:solidFill>
            <a:ln>
              <a:noFill/>
            </a:ln>
          </c:spPr>
          <c:invertIfNegative val="0"/>
          <c:cat>
            <c:numRef>
              <c:f>Tabelle1!$A$2:$A$5</c:f>
              <c:numCache>
                <c:formatCode>General</c:formatCode>
                <c:ptCount val="4"/>
              </c:numCache>
            </c:numRef>
          </c:cat>
          <c:val>
            <c:numRef>
              <c:f>Tabelle1!$B$2:$B$5</c:f>
              <c:numCache>
                <c:formatCode>General</c:formatCode>
                <c:ptCount val="4"/>
                <c:pt idx="0">
                  <c:v>60</c:v>
                </c:pt>
                <c:pt idx="1">
                  <c:v>10</c:v>
                </c:pt>
                <c:pt idx="2">
                  <c:v>20</c:v>
                </c:pt>
                <c:pt idx="3">
                  <c:v>40</c:v>
                </c:pt>
              </c:numCache>
            </c:numRef>
          </c:val>
          <c:extLst>
            <c:ext xmlns:c16="http://schemas.microsoft.com/office/drawing/2014/chart" uri="{C3380CC4-5D6E-409C-BE32-E72D297353CC}">
              <c16:uniqueId val="{00000000-FB3F-D142-A91E-DFAE18940319}"/>
            </c:ext>
          </c:extLst>
        </c:ser>
        <c:ser>
          <c:idx val="1"/>
          <c:order val="1"/>
          <c:tx>
            <c:strRef>
              <c:f>Tabelle1!$C$1</c:f>
              <c:strCache>
                <c:ptCount val="1"/>
                <c:pt idx="0">
                  <c:v>2018</c:v>
                </c:pt>
              </c:strCache>
            </c:strRef>
          </c:tx>
          <c:spPr>
            <a:prstGeom prst="rect">
              <a:avLst/>
            </a:prstGeom>
            <a:solidFill>
              <a:schemeClr val="tx1"/>
            </a:solidFill>
            <a:ln>
              <a:noFill/>
            </a:ln>
          </c:spPr>
          <c:invertIfNegative val="0"/>
          <c:cat>
            <c:numRef>
              <c:f>Tabelle1!$A$2:$A$5</c:f>
              <c:numCache>
                <c:formatCode>General</c:formatCode>
                <c:ptCount val="4"/>
              </c:numCache>
            </c:numRef>
          </c:cat>
          <c:val>
            <c:numRef>
              <c:f>Tabelle1!$C$2:$C$5</c:f>
              <c:numCache>
                <c:formatCode>General</c:formatCode>
                <c:ptCount val="4"/>
                <c:pt idx="0">
                  <c:v>2</c:v>
                </c:pt>
                <c:pt idx="1">
                  <c:v>90</c:v>
                </c:pt>
                <c:pt idx="2">
                  <c:v>20</c:v>
                </c:pt>
                <c:pt idx="3">
                  <c:v>50</c:v>
                </c:pt>
              </c:numCache>
            </c:numRef>
          </c:val>
          <c:extLst>
            <c:ext xmlns:c16="http://schemas.microsoft.com/office/drawing/2014/chart" uri="{C3380CC4-5D6E-409C-BE32-E72D297353CC}">
              <c16:uniqueId val="{00000001-FB3F-D142-A91E-DFAE18940319}"/>
            </c:ext>
          </c:extLst>
        </c:ser>
        <c:ser>
          <c:idx val="2"/>
          <c:order val="2"/>
          <c:tx>
            <c:strRef>
              <c:f>Tabelle1!$D$1</c:f>
              <c:strCache>
                <c:ptCount val="1"/>
                <c:pt idx="0">
                  <c:v>2019</c:v>
                </c:pt>
              </c:strCache>
            </c:strRef>
          </c:tx>
          <c:spPr>
            <a:prstGeom prst="rect">
              <a:avLst/>
            </a:prstGeom>
            <a:solidFill>
              <a:srgbClr val="E40521"/>
            </a:solidFill>
            <a:ln>
              <a:noFill/>
            </a:ln>
          </c:spPr>
          <c:invertIfNegative val="0"/>
          <c:cat>
            <c:numRef>
              <c:f>Tabelle1!$A$2:$A$5</c:f>
              <c:numCache>
                <c:formatCode>General</c:formatCode>
                <c:ptCount val="4"/>
              </c:numCache>
            </c:numRef>
          </c:cat>
          <c:val>
            <c:numRef>
              <c:f>Tabelle1!$D$2:$D$5</c:f>
              <c:numCache>
                <c:formatCode>General</c:formatCode>
                <c:ptCount val="4"/>
                <c:pt idx="0">
                  <c:v>30</c:v>
                </c:pt>
                <c:pt idx="1">
                  <c:v>40</c:v>
                </c:pt>
                <c:pt idx="2">
                  <c:v>80</c:v>
                </c:pt>
                <c:pt idx="3">
                  <c:v>30</c:v>
                </c:pt>
              </c:numCache>
            </c:numRef>
          </c:val>
          <c:extLst>
            <c:ext xmlns:c16="http://schemas.microsoft.com/office/drawing/2014/chart" uri="{C3380CC4-5D6E-409C-BE32-E72D297353CC}">
              <c16:uniqueId val="{00000002-FB3F-D142-A91E-DFAE18940319}"/>
            </c:ext>
          </c:extLst>
        </c:ser>
        <c:dLbls>
          <c:showLegendKey val="0"/>
          <c:showVal val="0"/>
          <c:showCatName val="0"/>
          <c:showSerName val="0"/>
          <c:showPercent val="0"/>
          <c:showBubbleSize val="0"/>
        </c:dLbls>
        <c:gapWidth val="150"/>
        <c:overlap val="100"/>
        <c:axId val="1716145152"/>
        <c:axId val="1716146784"/>
      </c:barChart>
      <c:catAx>
        <c:axId val="1716145152"/>
        <c:scaling>
          <c:orientation val="minMax"/>
        </c:scaling>
        <c:delete val="0"/>
        <c:axPos val="b"/>
        <c:numFmt formatCode="General" sourceLinked="1"/>
        <c:majorTickMark val="none"/>
        <c:minorTickMark val="none"/>
        <c:tickLblPos val="nextTo"/>
        <c:spPr>
          <a:prstGeom prst="rect">
            <a:avLst/>
          </a:prstGeom>
          <a:noFill/>
          <a:ln w="9525" cap="flat" cmpd="sng" algn="ctr">
            <a:solidFill>
              <a:schemeClr val="tx1">
                <a:lumMod val="15000"/>
                <a:lumOff val="85000"/>
              </a:schemeClr>
            </a:solidFill>
            <a:round/>
          </a:ln>
        </c:spPr>
        <c:txPr>
          <a:bodyPr rot="-60000000" spcFirstLastPara="1" vertOverflow="ellipsis" vert="horz" wrap="square" anchor="ctr" anchorCtr="1"/>
          <a:lstStyle/>
          <a:p>
            <a:pPr>
              <a:defRPr sz="900" b="0" i="0" u="none" strike="noStrike">
                <a:solidFill>
                  <a:schemeClr val="tx1"/>
                </a:solidFill>
                <a:latin typeface="+mn-lt"/>
                <a:ea typeface="+mn-ea"/>
                <a:cs typeface="+mn-cs"/>
              </a:defRPr>
            </a:pPr>
            <a:endParaRPr lang="en-US"/>
          </a:p>
        </c:txPr>
        <c:crossAx val="1716146784"/>
        <c:crosses val="autoZero"/>
        <c:auto val="1"/>
        <c:lblAlgn val="ctr"/>
        <c:lblOffset val="100"/>
        <c:noMultiLvlLbl val="0"/>
      </c:catAx>
      <c:valAx>
        <c:axId val="1716146784"/>
        <c:scaling>
          <c:orientation val="minMax"/>
          <c:max val="160"/>
        </c:scaling>
        <c:delete val="0"/>
        <c:axPos val="l"/>
        <c:majorGridlines>
          <c:spPr>
            <a:prstGeom prst="rect">
              <a:avLst/>
            </a:prstGeom>
            <a:ln w="6350" cap="flat" cmpd="sng" algn="ctr">
              <a:solidFill>
                <a:schemeClr val="dk1">
                  <a:alpha val="10000"/>
                </a:schemeClr>
              </a:solidFill>
              <a:prstDash val="solid"/>
              <a:miter lim="800000"/>
            </a:ln>
          </c:spPr>
        </c:majorGridlines>
        <c:numFmt formatCode="General" sourceLinked="0"/>
        <c:majorTickMark val="in"/>
        <c:minorTickMark val="none"/>
        <c:tickLblPos val="nextTo"/>
        <c:spPr>
          <a:prstGeom prst="rect">
            <a:avLst/>
          </a:prstGeom>
          <a:noFill/>
          <a:ln>
            <a:solidFill>
              <a:schemeClr val="tx1">
                <a:lumMod val="15000"/>
                <a:lumOff val="85000"/>
              </a:schemeClr>
            </a:solidFill>
          </a:ln>
        </c:spPr>
        <c:txPr>
          <a:bodyPr rot="-60000000" spcFirstLastPara="1" vertOverflow="ellipsis" vert="horz" wrap="square" anchor="ctr" anchorCtr="1"/>
          <a:lstStyle/>
          <a:p>
            <a:pPr>
              <a:defRPr sz="900" b="0" i="0" u="none" strike="noStrike">
                <a:solidFill>
                  <a:schemeClr val="tx1"/>
                </a:solidFill>
                <a:latin typeface="Calibre"/>
                <a:ea typeface="+mn-ea"/>
                <a:cs typeface="+mn-cs"/>
              </a:defRPr>
            </a:pPr>
            <a:endParaRPr lang="en-US"/>
          </a:p>
        </c:txPr>
        <c:crossAx val="1716145152"/>
        <c:crosses val="autoZero"/>
        <c:crossBetween val="between"/>
      </c:valAx>
      <c:spPr>
        <a:prstGeom prst="rect">
          <a:avLst/>
        </a:prstGeom>
        <a:noFill/>
        <a:ln>
          <a:noFill/>
        </a:ln>
      </c:spPr>
    </c:plotArea>
    <c:legend>
      <c:legendPos val="r"/>
      <c:layout>
        <c:manualLayout>
          <c:xMode val="edge"/>
          <c:yMode val="edge"/>
          <c:x val="0.79047181882533746"/>
          <c:y val="0.3678811683386875"/>
          <c:w val="7.2863649891297219E-2"/>
          <c:h val="0.21966453412073492"/>
        </c:manualLayout>
      </c:layout>
      <c:overlay val="0"/>
      <c:spPr>
        <a:prstGeom prst="rect">
          <a:avLst/>
        </a:prstGeom>
        <a:noFill/>
        <a:ln>
          <a:noFill/>
        </a:ln>
      </c:spPr>
      <c:txPr>
        <a:bodyPr rot="0" spcFirstLastPara="1" vertOverflow="ellipsis" vert="horz" wrap="square" anchor="ctr" anchorCtr="1"/>
        <a:lstStyle/>
        <a:p>
          <a:pPr>
            <a:defRPr sz="900" b="0" i="0" u="none" strike="noStrike">
              <a:solidFill>
                <a:schemeClr val="tx1"/>
              </a:solidFill>
              <a:latin typeface="+mn-lt"/>
              <a:ea typeface="+mn-ea"/>
              <a:cs typeface="+mn-cs"/>
            </a:defRPr>
          </a:pPr>
          <a:endParaRPr lang="en-US"/>
        </a:p>
      </c:txPr>
    </c:legend>
    <c:plotVisOnly val="1"/>
    <c:dispBlanksAs val="gap"/>
    <c:showDLblsOverMax val="0"/>
  </c:chart>
  <c:spPr>
    <a:xfrm>
      <a:off x="1058257" y="1713883"/>
      <a:ext cx="5947410" cy="4865370"/>
    </a:xfrm>
    <a:prstGeom prst="rect">
      <a:avLst/>
    </a:prstGeom>
    <a:solidFill>
      <a:schemeClr val="bg1"/>
    </a:solidFill>
    <a:ln w="9525" cap="flat" cmpd="sng" algn="ctr">
      <a:noFill/>
      <a:round/>
    </a:ln>
  </c:spPr>
  <c:txPr>
    <a:bodyPr/>
    <a:lstStyle/>
    <a:p>
      <a:pPr>
        <a:defRPr>
          <a:solidFill>
            <a:schemeClr val="tx1"/>
          </a:solidFill>
        </a:defRPr>
      </a:pPr>
      <a:endParaRPr lang="en-US"/>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bwMode="auto">
        <a:xfrm>
          <a:off x="0" y="0"/>
          <a:ext cx="0" cy="0"/>
          <a:chOff x="0" y="0"/>
          <a:chExt cx="0" cy="0"/>
        </a:xfrm>
      </p:grpSpPr>
      <p:sp>
        <p:nvSpPr>
          <p:cNvPr id="4" name="Header Placeholder 1"/>
          <p:cNvSpPr>
            <a:spLocks noGrp="1"/>
          </p:cNvSpPr>
          <p:nvPr>
            <p:ph type="hdr" sz="quarter"/>
          </p:nvPr>
        </p:nvSpPr>
        <p:spPr bwMode="auto">
          <a:xfrm>
            <a:off x="0" y="0"/>
            <a:ext cx="2971800" cy="611188"/>
          </a:xfrm>
          <a:prstGeom prst="rect">
            <a:avLst/>
          </a:prstGeom>
        </p:spPr>
        <p:txBody>
          <a:bodyPr vert="horz" lIns="91440" tIns="45720" rIns="91440" bIns="45720" rtlCol="0"/>
          <a:lstStyle>
            <a:lvl1pPr algn="l">
              <a:defRPr sz="1200"/>
            </a:lvl1pPr>
          </a:lstStyle>
          <a:p>
            <a:pPr>
              <a:defRPr/>
            </a:pPr>
            <a:endParaRPr lang="en-US"/>
          </a:p>
        </p:txBody>
      </p:sp>
      <p:sp>
        <p:nvSpPr>
          <p:cNvPr id="5" name="Date Placeholder 2"/>
          <p:cNvSpPr>
            <a:spLocks noGrp="1"/>
          </p:cNvSpPr>
          <p:nvPr>
            <p:ph type="dt" idx="1"/>
          </p:nvPr>
        </p:nvSpPr>
        <p:spPr bwMode="auto">
          <a:xfrm>
            <a:off x="3884613" y="0"/>
            <a:ext cx="2971800" cy="611188"/>
          </a:xfrm>
          <a:prstGeom prst="rect">
            <a:avLst/>
          </a:prstGeom>
        </p:spPr>
        <p:txBody>
          <a:bodyPr vert="horz" lIns="91440" tIns="45720" rIns="91440" bIns="45720" rtlCol="0"/>
          <a:lstStyle>
            <a:lvl1pPr algn="r">
              <a:defRPr sz="1200"/>
            </a:lvl1pPr>
          </a:lstStyle>
          <a:p>
            <a:pPr>
              <a:defRPr/>
            </a:pPr>
            <a:fld id="{EA83E491-37FE-BB48-9F83-91482FCB8D44}" type="datetimeFigureOut">
              <a:rPr lang="en-US"/>
              <a:t>9/24/20</a:t>
            </a:fld>
            <a:endParaRPr lang="en-US"/>
          </a:p>
        </p:txBody>
      </p:sp>
      <p:sp>
        <p:nvSpPr>
          <p:cNvPr id="6" name="Slide Image Placeholder 3"/>
          <p:cNvSpPr>
            <a:spLocks noGrp="1" noRot="1" noChangeAspect="1"/>
          </p:cNvSpPr>
          <p:nvPr>
            <p:ph type="sldImg" idx="2"/>
          </p:nvPr>
        </p:nvSpPr>
        <p:spPr bwMode="auto">
          <a:xfrm>
            <a:off x="-228600" y="1524000"/>
            <a:ext cx="7315200" cy="4114800"/>
          </a:xfrm>
          <a:prstGeom prst="rect">
            <a:avLst/>
          </a:prstGeom>
          <a:noFill/>
          <a:ln w="12700">
            <a:solidFill>
              <a:prstClr val="black"/>
            </a:solidFill>
          </a:ln>
        </p:spPr>
        <p:txBody>
          <a:bodyPr vert="horz" lIns="91440" tIns="45720" rIns="91440" bIns="45720" rtlCol="0" anchor="ctr"/>
          <a:lstStyle/>
          <a:p>
            <a:pPr>
              <a:defRPr/>
            </a:pPr>
            <a:endParaRPr lang="en-US"/>
          </a:p>
        </p:txBody>
      </p:sp>
      <p:sp>
        <p:nvSpPr>
          <p:cNvPr id="7" name="Notes Placeholder 4"/>
          <p:cNvSpPr>
            <a:spLocks noGrp="1"/>
          </p:cNvSpPr>
          <p:nvPr>
            <p:ph type="body" sz="quarter" idx="3"/>
          </p:nvPr>
        </p:nvSpPr>
        <p:spPr bwMode="auto">
          <a:xfrm>
            <a:off x="685800" y="5867399"/>
            <a:ext cx="5486400" cy="4800600"/>
          </a:xfrm>
          <a:prstGeom prst="rect">
            <a:avLst/>
          </a:prstGeom>
        </p:spPr>
        <p:txBody>
          <a:bodyPr vert="horz" lIns="91440" tIns="45720" rIns="91440" bIns="45720" rtlCol="0"/>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a:p>
        </p:txBody>
      </p:sp>
      <p:sp>
        <p:nvSpPr>
          <p:cNvPr id="8" name="Footer Placeholder 5"/>
          <p:cNvSpPr>
            <a:spLocks noGrp="1"/>
          </p:cNvSpPr>
          <p:nvPr>
            <p:ph type="ftr" sz="quarter" idx="4"/>
          </p:nvPr>
        </p:nvSpPr>
        <p:spPr bwMode="auto">
          <a:xfrm>
            <a:off x="0" y="11580813"/>
            <a:ext cx="2971800" cy="611187"/>
          </a:xfrm>
          <a:prstGeom prst="rect">
            <a:avLst/>
          </a:prstGeom>
        </p:spPr>
        <p:txBody>
          <a:bodyPr vert="horz" lIns="91440" tIns="45720" rIns="91440" bIns="45720" rtlCol="0" anchor="b"/>
          <a:lstStyle>
            <a:lvl1pPr algn="l">
              <a:defRPr sz="1200"/>
            </a:lvl1pPr>
          </a:lstStyle>
          <a:p>
            <a:pPr>
              <a:defRPr/>
            </a:pPr>
            <a:endParaRPr lang="en-US"/>
          </a:p>
        </p:txBody>
      </p:sp>
      <p:sp>
        <p:nvSpPr>
          <p:cNvPr id="9" name="Slide Number Placeholder 6"/>
          <p:cNvSpPr>
            <a:spLocks noGrp="1"/>
          </p:cNvSpPr>
          <p:nvPr>
            <p:ph type="sldNum" sz="quarter" idx="5"/>
          </p:nvPr>
        </p:nvSpPr>
        <p:spPr bwMode="auto">
          <a:xfrm>
            <a:off x="3884613" y="11580813"/>
            <a:ext cx="2971800" cy="611187"/>
          </a:xfrm>
          <a:prstGeom prst="rect">
            <a:avLst/>
          </a:prstGeom>
        </p:spPr>
        <p:txBody>
          <a:bodyPr vert="horz" lIns="91440" tIns="45720" rIns="91440" bIns="45720" rtlCol="0" anchor="b"/>
          <a:lstStyle>
            <a:lvl1pPr algn="r">
              <a:defRPr sz="1200"/>
            </a:lvl1pPr>
          </a:lstStyle>
          <a:p>
            <a:pPr>
              <a:defRPr/>
            </a:pPr>
            <a:fld id="{AD122372-A672-8C46-A21A-3C5669A54EA5}" type="slidenum">
              <a:rPr lang="en-US"/>
              <a:t>‹#›</a:t>
            </a:fld>
            <a:endParaRPr lang="en-US"/>
          </a:p>
        </p:txBody>
      </p:sp>
    </p:spTree>
  </p:cSld>
  <p:clrMap bg1="lt1" tx1="dk1" bg2="lt2" tx2="dk2" accent1="accent1" accent2="accent2" accent3="accent3" accent4="accent4" accent5="accent5" accent6="accent6" hlink="hlink" folHlink="folHlink"/>
  <p:notesStyle>
    <a:lvl1pPr marL="0" algn="l" defTabSz="914400">
      <a:defRPr sz="1200">
        <a:solidFill>
          <a:schemeClr val="tx1"/>
        </a:solidFill>
        <a:latin typeface="+mn-lt"/>
        <a:ea typeface="+mn-ea"/>
        <a:cs typeface="+mn-cs"/>
      </a:defRPr>
    </a:lvl1pPr>
    <a:lvl2pPr marL="457200" algn="l" defTabSz="914400">
      <a:defRPr sz="1200">
        <a:solidFill>
          <a:schemeClr val="tx1"/>
        </a:solidFill>
        <a:latin typeface="+mn-lt"/>
        <a:ea typeface="+mn-ea"/>
        <a:cs typeface="+mn-cs"/>
      </a:defRPr>
    </a:lvl2pPr>
    <a:lvl3pPr marL="914400" algn="l" defTabSz="914400">
      <a:defRPr sz="1200">
        <a:solidFill>
          <a:schemeClr val="tx1"/>
        </a:solidFill>
        <a:latin typeface="+mn-lt"/>
        <a:ea typeface="+mn-ea"/>
        <a:cs typeface="+mn-cs"/>
      </a:defRPr>
    </a:lvl3pPr>
    <a:lvl4pPr marL="1371600" algn="l" defTabSz="914400">
      <a:defRPr sz="1200">
        <a:solidFill>
          <a:schemeClr val="tx1"/>
        </a:solidFill>
        <a:latin typeface="+mn-lt"/>
        <a:ea typeface="+mn-ea"/>
        <a:cs typeface="+mn-cs"/>
      </a:defRPr>
    </a:lvl4pPr>
    <a:lvl5pPr marL="1828800" algn="l" defTabSz="914400">
      <a:defRPr sz="1200">
        <a:solidFill>
          <a:schemeClr val="tx1"/>
        </a:solidFill>
        <a:latin typeface="+mn-lt"/>
        <a:ea typeface="+mn-ea"/>
        <a:cs typeface="+mn-cs"/>
      </a:defRPr>
    </a:lvl5pPr>
    <a:lvl6pPr marL="2286000" algn="l" defTabSz="914400">
      <a:defRPr sz="1200">
        <a:solidFill>
          <a:schemeClr val="tx1"/>
        </a:solidFill>
        <a:latin typeface="+mn-lt"/>
        <a:ea typeface="+mn-ea"/>
        <a:cs typeface="+mn-cs"/>
      </a:defRPr>
    </a:lvl6pPr>
    <a:lvl7pPr marL="2743200" algn="l" defTabSz="914400">
      <a:defRPr sz="1200">
        <a:solidFill>
          <a:schemeClr val="tx1"/>
        </a:solidFill>
        <a:latin typeface="+mn-lt"/>
        <a:ea typeface="+mn-ea"/>
        <a:cs typeface="+mn-cs"/>
      </a:defRPr>
    </a:lvl7pPr>
    <a:lvl8pPr marL="3200400" algn="l" defTabSz="914400">
      <a:defRPr sz="1200">
        <a:solidFill>
          <a:schemeClr val="tx1"/>
        </a:solidFill>
        <a:latin typeface="+mn-lt"/>
        <a:ea typeface="+mn-ea"/>
        <a:cs typeface="+mn-cs"/>
      </a:defRPr>
    </a:lvl8pPr>
    <a:lvl9pPr marL="3657600" algn="l" defTabSz="914400">
      <a:defRPr sz="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4" name="Slide Image Placeholder 1"/>
          <p:cNvSpPr>
            <a:spLocks noGrp="1" noRot="1" noChangeAspect="1"/>
          </p:cNvSpPr>
          <p:nvPr>
            <p:ph type="sldImg"/>
          </p:nvPr>
        </p:nvSpPr>
        <p:spPr bwMode="auto"/>
      </p:sp>
      <p:sp>
        <p:nvSpPr>
          <p:cNvPr id="5" name="Notes Placeholder 2"/>
          <p:cNvSpPr>
            <a:spLocks noGrp="1"/>
          </p:cNvSpPr>
          <p:nvPr>
            <p:ph type="body" idx="1"/>
          </p:nvPr>
        </p:nvSpPr>
        <p:spPr bwMode="auto"/>
        <p:txBody>
          <a:bodyPr/>
          <a:lstStyle/>
          <a:p>
            <a:pPr>
              <a:defRPr/>
            </a:pPr>
            <a:r>
              <a:rPr lang="en-US"/>
              <a:t>For non-SAP security professionals</a:t>
            </a:r>
            <a:endParaRPr/>
          </a:p>
        </p:txBody>
      </p:sp>
      <p:sp>
        <p:nvSpPr>
          <p:cNvPr id="6" name="Slide Number Placeholder 3"/>
          <p:cNvSpPr>
            <a:spLocks noGrp="1"/>
          </p:cNvSpPr>
          <p:nvPr>
            <p:ph type="sldNum" sz="quarter" idx="5"/>
          </p:nvPr>
        </p:nvSpPr>
        <p:spPr bwMode="auto"/>
        <p:txBody>
          <a:bodyPr/>
          <a:lstStyle/>
          <a:p>
            <a:pPr>
              <a:defRPr/>
            </a:pPr>
            <a:fld id="{AD122372-A672-8C46-A21A-3C5669A54EA5}" type="slidenum">
              <a:rPr lang="en-US"/>
              <a:t>13</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l" defTabSz="914400" rtl="0"/>
            <a:r>
              <a:rPr lang="en-US" dirty="0"/>
              <a:t>Control risk value – predefined: discussion point. Determine whether this can be verified or makes sense to put. Does it bring additional overhead? Can it properly be measured? (i.e. a control risk value is defined by the amount of importance/threat/risk a specific control contains if it is not implemented) </a:t>
            </a:r>
          </a:p>
        </p:txBody>
      </p:sp>
      <p:sp>
        <p:nvSpPr>
          <p:cNvPr id="4" name="Slide Number Placeholder 3"/>
          <p:cNvSpPr>
            <a:spLocks noGrp="1"/>
          </p:cNvSpPr>
          <p:nvPr>
            <p:ph type="sldNum" sz="quarter" idx="5"/>
          </p:nvPr>
        </p:nvSpPr>
        <p:spPr/>
        <p:txBody>
          <a:bodyPr/>
          <a:lstStyle/>
          <a:p>
            <a:pPr>
              <a:defRPr/>
            </a:pPr>
            <a:fld id="{AD122372-A672-8C46-A21A-3C5669A54EA5}" type="slidenum">
              <a:rPr lang="en-US" smtClean="0"/>
              <a:t>18</a:t>
            </a:fld>
            <a:endParaRPr lang="en-US"/>
          </a:p>
        </p:txBody>
      </p:sp>
    </p:spTree>
    <p:extLst>
      <p:ext uri="{BB962C8B-B14F-4D97-AF65-F5344CB8AC3E}">
        <p14:creationId xmlns:p14="http://schemas.microsoft.com/office/powerpoint/2010/main" val="11887201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l" defTabSz="914400" rtl="0"/>
            <a:r>
              <a:rPr lang="en-US" dirty="0"/>
              <a:t>Discussion point</a:t>
            </a:r>
          </a:p>
        </p:txBody>
      </p:sp>
      <p:sp>
        <p:nvSpPr>
          <p:cNvPr id="4" name="Slide Number Placeholder 3"/>
          <p:cNvSpPr>
            <a:spLocks noGrp="1"/>
          </p:cNvSpPr>
          <p:nvPr>
            <p:ph type="sldNum" sz="quarter" idx="5"/>
          </p:nvPr>
        </p:nvSpPr>
        <p:spPr/>
        <p:txBody>
          <a:bodyPr/>
          <a:lstStyle/>
          <a:p>
            <a:pPr>
              <a:defRPr/>
            </a:pPr>
            <a:fld id="{AD122372-A672-8C46-A21A-3C5669A54EA5}" type="slidenum">
              <a:rPr lang="en-US" smtClean="0"/>
              <a:t>20</a:t>
            </a:fld>
            <a:endParaRPr lang="en-US"/>
          </a:p>
        </p:txBody>
      </p:sp>
    </p:spTree>
    <p:extLst>
      <p:ext uri="{BB962C8B-B14F-4D97-AF65-F5344CB8AC3E}">
        <p14:creationId xmlns:p14="http://schemas.microsoft.com/office/powerpoint/2010/main" val="378144555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chart" Target="../charts/chart1.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4.emf"/><Relationship Id="rId1" Type="http://schemas.openxmlformats.org/officeDocument/2006/relationships/slideMaster" Target="../slideMasters/slideMaster1.xml"/><Relationship Id="rId5" Type="http://schemas.openxmlformats.org/officeDocument/2006/relationships/image" Target="../media/image11.emf"/><Relationship Id="rId4" Type="http://schemas.openxmlformats.org/officeDocument/2006/relationships/image" Target="../media/image10.jp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PhAnim="0" preserve="1" userDrawn="1">
  <p:cSld name="Deckblatt">
    <p:spTree>
      <p:nvGrpSpPr>
        <p:cNvPr id="1" name=""/>
        <p:cNvGrpSpPr/>
        <p:nvPr/>
      </p:nvGrpSpPr>
      <p:grpSpPr bwMode="auto">
        <a:xfrm>
          <a:off x="0" y="0"/>
          <a:ext cx="0" cy="0"/>
          <a:chOff x="0" y="0"/>
          <a:chExt cx="0" cy="0"/>
        </a:xfrm>
      </p:grpSpPr>
      <p:pic>
        <p:nvPicPr>
          <p:cNvPr id="4" name="Grafik 10" descr="Ein Bild, das Foto, Ende, dunkel, tragen enthält.&#10;&#10;Automatisch generierte Beschreibung"/>
          <p:cNvPicPr>
            <a:picLocks noChangeAspect="1"/>
          </p:cNvPicPr>
          <p:nvPr userDrawn="1"/>
        </p:nvPicPr>
        <p:blipFill>
          <a:blip r:embed="rId2"/>
          <a:stretch/>
        </p:blipFill>
        <p:spPr bwMode="auto">
          <a:xfrm>
            <a:off x="-1" y="-1"/>
            <a:ext cx="12208341" cy="6857999"/>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PhAnim="0" preserve="1" userDrawn="1">
  <p:cSld name="Inhaltsfolie 06">
    <p:spTree>
      <p:nvGrpSpPr>
        <p:cNvPr id="1" name=""/>
        <p:cNvGrpSpPr/>
        <p:nvPr/>
      </p:nvGrpSpPr>
      <p:grpSpPr bwMode="auto">
        <a:xfrm>
          <a:off x="0" y="0"/>
          <a:ext cx="0" cy="0"/>
          <a:chOff x="0" y="0"/>
          <a:chExt cx="0" cy="0"/>
        </a:xfrm>
      </p:grpSpPr>
      <p:pic>
        <p:nvPicPr>
          <p:cNvPr id="4" name="Grafik 2"/>
          <p:cNvPicPr>
            <a:picLocks noChangeAspect="1"/>
          </p:cNvPicPr>
          <p:nvPr userDrawn="1"/>
        </p:nvPicPr>
        <p:blipFill>
          <a:blip r:embed="rId2"/>
          <a:stretch/>
        </p:blipFill>
        <p:spPr bwMode="auto">
          <a:xfrm>
            <a:off x="1304554" y="1381760"/>
            <a:ext cx="6827059" cy="4411526"/>
          </a:xfrm>
          <a:prstGeom prst="rect">
            <a:avLst/>
          </a:prstGeom>
        </p:spPr>
      </p:pic>
      <p:sp>
        <p:nvSpPr>
          <p:cNvPr id="5" name="Oval 3"/>
          <p:cNvSpPr/>
          <p:nvPr userDrawn="1"/>
        </p:nvSpPr>
        <p:spPr bwMode="auto">
          <a:xfrm>
            <a:off x="902229" y="2624349"/>
            <a:ext cx="804651" cy="804651"/>
          </a:xfrm>
          <a:prstGeom prst="ellipse">
            <a:avLst/>
          </a:prstGeom>
          <a:solidFill>
            <a:srgbClr val="E40521">
              <a:alpha val="95000"/>
            </a:srgbClr>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a:p>
        </p:txBody>
      </p:sp>
      <p:cxnSp>
        <p:nvCxnSpPr>
          <p:cNvPr id="6" name="Gerade Verbindung 6"/>
          <p:cNvCxnSpPr>
            <a:cxnSpLocks/>
          </p:cNvCxnSpPr>
          <p:nvPr userDrawn="1"/>
        </p:nvCxnSpPr>
        <p:spPr bwMode="auto">
          <a:xfrm>
            <a:off x="7498080" y="3052813"/>
            <a:ext cx="4145093"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pic>
        <p:nvPicPr>
          <p:cNvPr id="7" name="Grafik 7"/>
          <p:cNvPicPr>
            <a:picLocks noChangeAspect="1"/>
          </p:cNvPicPr>
          <p:nvPr userDrawn="1"/>
        </p:nvPicPr>
        <p:blipFill>
          <a:blip r:embed="rId3"/>
          <a:stretch/>
        </p:blipFill>
        <p:spPr bwMode="auto">
          <a:xfrm>
            <a:off x="11324645" y="241462"/>
            <a:ext cx="346655" cy="346655"/>
          </a:xfrm>
          <a:prstGeom prst="rect">
            <a:avLst/>
          </a:prstGeom>
        </p:spPr>
      </p:pic>
      <p:sp>
        <p:nvSpPr>
          <p:cNvPr id="8" name="Textplatzhalter 10"/>
          <p:cNvSpPr>
            <a:spLocks noGrp="1"/>
          </p:cNvSpPr>
          <p:nvPr>
            <p:ph type="body" sz="quarter" idx="10" hasCustomPrompt="1"/>
          </p:nvPr>
        </p:nvSpPr>
        <p:spPr bwMode="auto">
          <a:xfrm>
            <a:off x="8480135" y="2097959"/>
            <a:ext cx="3163038" cy="636587"/>
          </a:xfrm>
          <a:prstGeom prst="rect">
            <a:avLst/>
          </a:prstGeom>
        </p:spPr>
        <p:txBody>
          <a:bodyPr lIns="0" tIns="0" rIns="0" bIns="0"/>
          <a:lstStyle>
            <a:lvl1pPr marL="0" indent="0">
              <a:buNone/>
              <a:defRPr sz="2200" b="1" i="0" spc="30">
                <a:latin typeface="Calibre"/>
              </a:defRPr>
            </a:lvl1pPr>
            <a:lvl2pPr marL="457200" indent="0">
              <a:buNone/>
              <a:defRPr>
                <a:latin typeface="Calibre"/>
              </a:defRPr>
            </a:lvl2pPr>
            <a:lvl3pPr marL="914400" indent="0">
              <a:buNone/>
              <a:defRPr>
                <a:latin typeface="Calibre"/>
              </a:defRPr>
            </a:lvl3pPr>
            <a:lvl4pPr marL="1371600" indent="0">
              <a:buNone/>
              <a:defRPr>
                <a:latin typeface="Calibre"/>
              </a:defRPr>
            </a:lvl4pPr>
            <a:lvl5pPr marL="1828800" indent="0">
              <a:buNone/>
              <a:defRPr>
                <a:latin typeface="Calibre"/>
              </a:defRPr>
            </a:lvl5pPr>
          </a:lstStyle>
          <a:p>
            <a:pPr lvl="0">
              <a:defRPr/>
            </a:pPr>
            <a:r>
              <a:rPr lang="de-DE"/>
              <a:t>Bildtitel lorem ipsum dolor sit amet</a:t>
            </a:r>
            <a:endParaRPr/>
          </a:p>
        </p:txBody>
      </p:sp>
      <p:sp>
        <p:nvSpPr>
          <p:cNvPr id="9" name="Textplatzhalter 12"/>
          <p:cNvSpPr>
            <a:spLocks noGrp="1"/>
          </p:cNvSpPr>
          <p:nvPr>
            <p:ph type="body" sz="quarter" idx="11" hasCustomPrompt="1"/>
          </p:nvPr>
        </p:nvSpPr>
        <p:spPr bwMode="auto">
          <a:xfrm>
            <a:off x="8480425" y="3360737"/>
            <a:ext cx="3162748" cy="2785403"/>
          </a:xfrm>
          <a:prstGeom prst="rect">
            <a:avLst/>
          </a:prstGeom>
        </p:spPr>
        <p:txBody>
          <a:bodyPr lIns="0" tIns="0" rIns="0" bIns="0"/>
          <a:lstStyle>
            <a:lvl1pPr marL="0" indent="0">
              <a:lnSpc>
                <a:spcPct val="120000"/>
              </a:lnSpc>
              <a:buNone/>
              <a:defRPr sz="1800" b="0" i="1">
                <a:latin typeface="Calibre Medium"/>
              </a:defRPr>
            </a:lvl1pPr>
          </a:lstStyle>
          <a:p>
            <a:pPr lvl="0">
              <a:defRPr/>
            </a:pPr>
            <a:r>
              <a:rPr lang="de-DE"/>
              <a:t>Harum es unt laboris molest quos de sit volupid que mod magnis nonsequo volorest laceatus et quo vent adi dolupti.</a:t>
            </a:r>
            <a:endParaRPr/>
          </a:p>
        </p:txBody>
      </p:sp>
      <p:sp>
        <p:nvSpPr>
          <p:cNvPr id="10" name="Textplatzhalter 14"/>
          <p:cNvSpPr>
            <a:spLocks noGrp="1"/>
          </p:cNvSpPr>
          <p:nvPr>
            <p:ph type="body" sz="quarter" idx="12" hasCustomPrompt="1"/>
          </p:nvPr>
        </p:nvSpPr>
        <p:spPr bwMode="auto">
          <a:xfrm>
            <a:off x="1281114" y="279566"/>
            <a:ext cx="6216966" cy="183422"/>
          </a:xfrm>
          <a:prstGeom prst="rect">
            <a:avLst/>
          </a:prstGeom>
        </p:spPr>
        <p:txBody>
          <a:bodyPr lIns="0" tIns="0" rIns="0" bIns="0"/>
          <a:lstStyle>
            <a:lvl1pPr marL="0" indent="0">
              <a:buNone/>
              <a:defRPr sz="1800" b="1" i="0" spc="100">
                <a:latin typeface="Calibre"/>
              </a:defRPr>
            </a:lvl1pPr>
          </a:lstStyle>
          <a:p>
            <a:pPr lvl="0">
              <a:defRPr/>
            </a:pPr>
            <a:r>
              <a:rPr lang="de-DE"/>
              <a:t>SEITENTITEL</a:t>
            </a:r>
            <a:endParaRPr/>
          </a:p>
        </p:txBody>
      </p:sp>
      <p:sp>
        <p:nvSpPr>
          <p:cNvPr id="11" name="Textplatzhalter 14"/>
          <p:cNvSpPr>
            <a:spLocks noGrp="1"/>
          </p:cNvSpPr>
          <p:nvPr>
            <p:ph type="body" sz="quarter" idx="13" hasCustomPrompt="1"/>
          </p:nvPr>
        </p:nvSpPr>
        <p:spPr bwMode="auto">
          <a:xfrm>
            <a:off x="401438" y="279566"/>
            <a:ext cx="698156" cy="183422"/>
          </a:xfrm>
          <a:prstGeom prst="rect">
            <a:avLst/>
          </a:prstGeom>
        </p:spPr>
        <p:txBody>
          <a:bodyPr lIns="0" tIns="0" rIns="0" bIns="0"/>
          <a:lstStyle>
            <a:lvl1pPr marL="0" indent="0">
              <a:buNone/>
              <a:defRPr sz="1800" b="0" i="0" spc="100">
                <a:latin typeface="Calibre"/>
              </a:defRPr>
            </a:lvl1pPr>
          </a:lstStyle>
          <a:p>
            <a:pPr lvl="0">
              <a:defRPr/>
            </a:pPr>
            <a:r>
              <a:rPr lang="de-DE"/>
              <a:t>01</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PhAnim="0" preserve="1" userDrawn="1">
  <p:cSld name="Abschlussfolie">
    <p:spTree>
      <p:nvGrpSpPr>
        <p:cNvPr id="1" name=""/>
        <p:cNvGrpSpPr/>
        <p:nvPr/>
      </p:nvGrpSpPr>
      <p:grpSpPr bwMode="auto">
        <a:xfrm>
          <a:off x="0" y="0"/>
          <a:ext cx="0" cy="0"/>
          <a:chOff x="0" y="0"/>
          <a:chExt cx="0" cy="0"/>
        </a:xfrm>
      </p:grpSpPr>
      <p:pic>
        <p:nvPicPr>
          <p:cNvPr id="4" name="Grafik 1"/>
          <p:cNvPicPr>
            <a:picLocks noChangeAspect="1"/>
          </p:cNvPicPr>
          <p:nvPr userDrawn="1"/>
        </p:nvPicPr>
        <p:blipFill>
          <a:blip r:embed="rId2"/>
          <a:stretch/>
        </p:blipFill>
        <p:spPr bwMode="auto">
          <a:xfrm>
            <a:off x="-1675" y="0"/>
            <a:ext cx="12192000" cy="6858000"/>
          </a:xfrm>
          <a:prstGeom prst="rect">
            <a:avLst/>
          </a:prstGeom>
        </p:spPr>
      </p:pic>
      <p:sp>
        <p:nvSpPr>
          <p:cNvPr id="5" name="Rechteck 2"/>
          <p:cNvSpPr/>
          <p:nvPr userDrawn="1"/>
        </p:nvSpPr>
        <p:spPr bwMode="auto">
          <a:xfrm>
            <a:off x="2858756" y="2416629"/>
            <a:ext cx="6471139" cy="3120013"/>
          </a:xfrm>
          <a:prstGeom prst="rect">
            <a:avLst/>
          </a:prstGeom>
          <a:noFill/>
          <a:ln w="1206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a:p>
        </p:txBody>
      </p:sp>
      <p:sp>
        <p:nvSpPr>
          <p:cNvPr id="6" name="Textfeld 3"/>
          <p:cNvSpPr>
            <a:spLocks noAdjustHandles="1"/>
          </p:cNvSpPr>
          <p:nvPr userDrawn="1"/>
        </p:nvSpPr>
        <p:spPr bwMode="auto">
          <a:xfrm>
            <a:off x="5255179" y="4267644"/>
            <a:ext cx="4536374" cy="743793"/>
          </a:xfrm>
          <a:prstGeom prst="rect">
            <a:avLst/>
          </a:prstGeom>
          <a:noFill/>
        </p:spPr>
        <p:txBody>
          <a:bodyPr wrap="square" lIns="0" tIns="0" rIns="0" bIns="0" rtlCol="0">
            <a:spAutoFit/>
          </a:bodyPr>
          <a:lstStyle/>
          <a:p>
            <a:pPr marL="0" indent="0">
              <a:lnSpc>
                <a:spcPts val="2860"/>
              </a:lnSpc>
              <a:defRPr/>
            </a:pPr>
            <a:r>
              <a:rPr lang="de-DE" sz="1800" b="1" i="0" spc="70">
                <a:solidFill>
                  <a:schemeClr val="tx1"/>
                </a:solidFill>
                <a:latin typeface="Calibre"/>
                <a:ea typeface="+mn-ea"/>
                <a:cs typeface="+mn-cs"/>
              </a:rPr>
              <a:t>P	</a:t>
            </a:r>
            <a:r>
              <a:rPr lang="de-DE" sz="1800" b="0" i="0">
                <a:solidFill>
                  <a:schemeClr val="tx1"/>
                </a:solidFill>
                <a:latin typeface="Calibre"/>
                <a:ea typeface="+mn-ea"/>
                <a:cs typeface="+mn-cs"/>
              </a:rPr>
              <a:t>+49 151 67 678 - 01</a:t>
            </a:r>
            <a:br>
              <a:rPr lang="de-DE" sz="1800">
                <a:solidFill>
                  <a:schemeClr val="tx1"/>
                </a:solidFill>
                <a:latin typeface="+mn-lt"/>
                <a:ea typeface="+mn-ea"/>
                <a:cs typeface="+mn-cs"/>
              </a:rPr>
            </a:br>
            <a:r>
              <a:rPr lang="de-DE" sz="1800" b="1" i="0" spc="70">
                <a:solidFill>
                  <a:schemeClr val="tx1"/>
                </a:solidFill>
                <a:latin typeface="Calibre"/>
                <a:ea typeface="+mn-ea"/>
                <a:cs typeface="+mn-cs"/>
              </a:rPr>
              <a:t>M	</a:t>
            </a:r>
            <a:r>
              <a:rPr lang="de-DE" sz="1800" b="0" i="0">
                <a:solidFill>
                  <a:schemeClr val="tx1"/>
                </a:solidFill>
                <a:latin typeface="Calibre"/>
                <a:ea typeface="+mn-ea"/>
                <a:cs typeface="+mn-cs"/>
              </a:rPr>
              <a:t>info@no-monkey.com</a:t>
            </a:r>
            <a:endParaRPr lang="de-DE" b="0" i="0">
              <a:latin typeface="Calibre"/>
            </a:endParaRPr>
          </a:p>
        </p:txBody>
      </p:sp>
      <p:sp>
        <p:nvSpPr>
          <p:cNvPr id="7" name="Textfeld 4"/>
          <p:cNvSpPr>
            <a:spLocks noAdjustHandles="1"/>
          </p:cNvSpPr>
          <p:nvPr userDrawn="1"/>
        </p:nvSpPr>
        <p:spPr bwMode="auto">
          <a:xfrm>
            <a:off x="3832709" y="2993287"/>
            <a:ext cx="4328160" cy="600164"/>
          </a:xfrm>
          <a:prstGeom prst="rect">
            <a:avLst/>
          </a:prstGeom>
          <a:noFill/>
        </p:spPr>
        <p:txBody>
          <a:bodyPr wrap="square" rtlCol="0">
            <a:spAutoFit/>
          </a:bodyPr>
          <a:lstStyle/>
          <a:p>
            <a:pPr>
              <a:defRPr/>
            </a:pPr>
            <a:r>
              <a:rPr lang="de-DE" sz="3300" b="0" i="0" spc="200">
                <a:latin typeface="Roboto Slab"/>
                <a:ea typeface="Roboto Slab"/>
              </a:rPr>
              <a:t>VIELEN DANK!</a:t>
            </a:r>
            <a:endParaRPr/>
          </a:p>
        </p:txBody>
      </p:sp>
      <p:sp>
        <p:nvSpPr>
          <p:cNvPr id="8" name="Oval 5"/>
          <p:cNvSpPr/>
          <p:nvPr userDrawn="1"/>
        </p:nvSpPr>
        <p:spPr bwMode="auto">
          <a:xfrm>
            <a:off x="3449414" y="4032990"/>
            <a:ext cx="912893" cy="912893"/>
          </a:xfrm>
          <a:prstGeom prst="ellipse">
            <a:avLst/>
          </a:prstGeom>
          <a:solidFill>
            <a:srgbClr val="E40521">
              <a:alpha val="95000"/>
            </a:srgbClr>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a:p>
        </p:txBody>
      </p:sp>
      <p:sp>
        <p:nvSpPr>
          <p:cNvPr id="9" name="Rechteck 6"/>
          <p:cNvSpPr/>
          <p:nvPr userDrawn="1"/>
        </p:nvSpPr>
        <p:spPr bwMode="auto">
          <a:xfrm>
            <a:off x="3575641" y="4389408"/>
            <a:ext cx="660437" cy="200055"/>
          </a:xfrm>
          <a:prstGeom prst="rect">
            <a:avLst/>
          </a:prstGeom>
          <a:noFill/>
        </p:spPr>
        <p:txBody>
          <a:bodyPr wrap="none" lIns="0" tIns="0" rIns="0" bIns="0">
            <a:spAutoFit/>
          </a:bodyPr>
          <a:lstStyle/>
          <a:p>
            <a:pPr>
              <a:defRPr/>
            </a:pPr>
            <a:r>
              <a:rPr lang="de-DE" sz="1300" b="0" i="0" spc="150">
                <a:solidFill>
                  <a:schemeClr val="bg1"/>
                </a:solidFill>
                <a:latin typeface="Calibre Medium"/>
                <a:ea typeface="+mn-ea"/>
                <a:cs typeface="+mn-cs"/>
              </a:rPr>
              <a:t>Contact</a:t>
            </a:r>
            <a:endParaRPr lang="de-DE" sz="1300" b="0" i="0" spc="150">
              <a:solidFill>
                <a:schemeClr val="bg1"/>
              </a:solidFill>
              <a:latin typeface="Calibre Medium"/>
            </a:endParaRPr>
          </a:p>
        </p:txBody>
      </p:sp>
      <p:cxnSp>
        <p:nvCxnSpPr>
          <p:cNvPr id="10" name="Gerade Verbindung 7"/>
          <p:cNvCxnSpPr>
            <a:cxnSpLocks/>
          </p:cNvCxnSpPr>
          <p:nvPr userDrawn="1"/>
        </p:nvCxnSpPr>
        <p:spPr bwMode="auto">
          <a:xfrm>
            <a:off x="4510784" y="4483815"/>
            <a:ext cx="514872"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pic>
        <p:nvPicPr>
          <p:cNvPr id="11" name="Grafik 9"/>
          <p:cNvPicPr>
            <a:picLocks noChangeAspect="1"/>
          </p:cNvPicPr>
          <p:nvPr userDrawn="1"/>
        </p:nvPicPr>
        <p:blipFill>
          <a:blip r:embed="rId3"/>
          <a:stretch/>
        </p:blipFill>
        <p:spPr bwMode="auto">
          <a:xfrm>
            <a:off x="984665" y="434254"/>
            <a:ext cx="3722245" cy="352212"/>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PhAnim="0" preserve="1" userDrawn="1">
  <p:cSld name="Titelfolie">
    <p:spTree>
      <p:nvGrpSpPr>
        <p:cNvPr id="1" name=""/>
        <p:cNvGrpSpPr/>
        <p:nvPr/>
      </p:nvGrpSpPr>
      <p:grpSpPr bwMode="auto">
        <a:xfrm>
          <a:off x="0" y="0"/>
          <a:ext cx="0" cy="0"/>
          <a:chOff x="0" y="0"/>
          <a:chExt cx="0" cy="0"/>
        </a:xfrm>
      </p:grpSpPr>
      <p:pic>
        <p:nvPicPr>
          <p:cNvPr id="4" name="Grafik 2"/>
          <p:cNvPicPr>
            <a:picLocks noChangeAspect="1"/>
          </p:cNvPicPr>
          <p:nvPr userDrawn="1"/>
        </p:nvPicPr>
        <p:blipFill>
          <a:blip r:embed="rId2"/>
          <a:stretch/>
        </p:blipFill>
        <p:spPr bwMode="auto">
          <a:xfrm>
            <a:off x="0" y="0"/>
            <a:ext cx="12222178" cy="6858000"/>
          </a:xfrm>
          <a:prstGeom prst="rect">
            <a:avLst/>
          </a:prstGeom>
        </p:spPr>
      </p:pic>
      <p:sp>
        <p:nvSpPr>
          <p:cNvPr id="5" name="Rechteck 9"/>
          <p:cNvSpPr/>
          <p:nvPr userDrawn="1"/>
        </p:nvSpPr>
        <p:spPr bwMode="auto">
          <a:xfrm>
            <a:off x="4168902" y="4470381"/>
            <a:ext cx="697992" cy="457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a:p>
        </p:txBody>
      </p:sp>
      <p:sp>
        <p:nvSpPr>
          <p:cNvPr id="6" name="Textplatzhalter 11"/>
          <p:cNvSpPr>
            <a:spLocks noGrp="1"/>
          </p:cNvSpPr>
          <p:nvPr>
            <p:ph type="body" sz="quarter" idx="10" hasCustomPrompt="1"/>
          </p:nvPr>
        </p:nvSpPr>
        <p:spPr bwMode="auto">
          <a:xfrm>
            <a:off x="5172934" y="2404269"/>
            <a:ext cx="4920035" cy="1583115"/>
          </a:xfrm>
          <a:prstGeom prst="rect">
            <a:avLst/>
          </a:prstGeom>
        </p:spPr>
        <p:txBody>
          <a:bodyPr lIns="0" tIns="0" rIns="0" bIns="0"/>
          <a:lstStyle>
            <a:lvl1pPr marL="0" indent="0">
              <a:buNone/>
              <a:defRPr sz="5000" b="1" i="0">
                <a:latin typeface="Calibre"/>
              </a:defRPr>
            </a:lvl1pPr>
          </a:lstStyle>
          <a:p>
            <a:pPr lvl="0">
              <a:defRPr/>
            </a:pPr>
            <a:r>
              <a:rPr lang="de-DE"/>
              <a:t>Titel der Präsentation</a:t>
            </a:r>
            <a:endParaRPr/>
          </a:p>
        </p:txBody>
      </p:sp>
      <p:sp>
        <p:nvSpPr>
          <p:cNvPr id="7" name="Textplatzhalter 15"/>
          <p:cNvSpPr>
            <a:spLocks noGrp="1"/>
          </p:cNvSpPr>
          <p:nvPr>
            <p:ph type="body" sz="quarter" idx="11" hasCustomPrompt="1"/>
          </p:nvPr>
        </p:nvSpPr>
        <p:spPr bwMode="auto">
          <a:xfrm>
            <a:off x="5173089" y="4287838"/>
            <a:ext cx="4920035" cy="1138237"/>
          </a:xfrm>
          <a:prstGeom prst="rect">
            <a:avLst/>
          </a:prstGeom>
        </p:spPr>
        <p:txBody>
          <a:bodyPr lIns="0" tIns="0" rIns="0" bIns="0"/>
          <a:lstStyle>
            <a:lvl1pPr marL="0" indent="0">
              <a:lnSpc>
                <a:spcPct val="100000"/>
              </a:lnSpc>
              <a:buNone/>
              <a:defRPr sz="2400" b="0" i="0">
                <a:latin typeface="Calibre"/>
              </a:defRPr>
            </a:lvl1pPr>
            <a:lvl2pPr marL="457200" indent="0">
              <a:buNone/>
              <a:defRPr>
                <a:latin typeface="Calibre"/>
              </a:defRPr>
            </a:lvl2pPr>
            <a:lvl3pPr marL="914400" indent="0">
              <a:buNone/>
              <a:defRPr>
                <a:latin typeface="Calibre"/>
              </a:defRPr>
            </a:lvl3pPr>
            <a:lvl4pPr marL="1371600" indent="0">
              <a:buNone/>
              <a:defRPr>
                <a:latin typeface="Calibre"/>
              </a:defRPr>
            </a:lvl4pPr>
            <a:lvl5pPr marL="1828800" indent="0">
              <a:buNone/>
              <a:defRPr>
                <a:latin typeface="Calibre"/>
              </a:defRPr>
            </a:lvl5pPr>
          </a:lstStyle>
          <a:p>
            <a:pPr lvl="0">
              <a:defRPr/>
            </a:pPr>
            <a:r>
              <a:rPr lang="de-DE"/>
              <a:t>Lorem ipsum dolor sit amet, consectetuer adipiscing elit. Aenean commodo ligula eget dolor.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PhAnim="0" preserve="1" userDrawn="1">
  <p:cSld name="Zwischentitel VAR 01">
    <p:spTree>
      <p:nvGrpSpPr>
        <p:cNvPr id="1" name=""/>
        <p:cNvGrpSpPr/>
        <p:nvPr/>
      </p:nvGrpSpPr>
      <p:grpSpPr bwMode="auto">
        <a:xfrm>
          <a:off x="0" y="0"/>
          <a:ext cx="0" cy="0"/>
          <a:chOff x="0" y="0"/>
          <a:chExt cx="0" cy="0"/>
        </a:xfrm>
      </p:grpSpPr>
      <p:pic>
        <p:nvPicPr>
          <p:cNvPr id="4" name="Grafik 6"/>
          <p:cNvPicPr>
            <a:picLocks noChangeAspect="1"/>
          </p:cNvPicPr>
          <p:nvPr userDrawn="1"/>
        </p:nvPicPr>
        <p:blipFill>
          <a:blip r:embed="rId2">
            <a:alphaModFix/>
          </a:blip>
          <a:srcRect l="6" r="11896"/>
          <a:stretch/>
        </p:blipFill>
        <p:spPr bwMode="auto">
          <a:xfrm>
            <a:off x="0" y="0"/>
            <a:ext cx="10764000" cy="6858000"/>
          </a:xfrm>
          <a:prstGeom prst="rect">
            <a:avLst/>
          </a:prstGeom>
        </p:spPr>
      </p:pic>
      <p:sp>
        <p:nvSpPr>
          <p:cNvPr id="5" name="Rechteck 9"/>
          <p:cNvSpPr/>
          <p:nvPr userDrawn="1"/>
        </p:nvSpPr>
        <p:spPr bwMode="auto">
          <a:xfrm flipV="1">
            <a:off x="1268858" y="4468093"/>
            <a:ext cx="7312241" cy="45719"/>
          </a:xfrm>
          <a:prstGeom prst="rect">
            <a:avLst/>
          </a:prstGeom>
          <a:solidFill>
            <a:schemeClr val="tx1"/>
          </a:solidFill>
          <a:ln w="254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a:p>
        </p:txBody>
      </p:sp>
      <p:pic>
        <p:nvPicPr>
          <p:cNvPr id="6" name="Grafik 11"/>
          <p:cNvPicPr>
            <a:picLocks noChangeAspect="1"/>
          </p:cNvPicPr>
          <p:nvPr userDrawn="1"/>
        </p:nvPicPr>
        <p:blipFill>
          <a:blip r:embed="rId3"/>
          <a:stretch/>
        </p:blipFill>
        <p:spPr bwMode="auto">
          <a:xfrm>
            <a:off x="11324645" y="241462"/>
            <a:ext cx="346655" cy="346655"/>
          </a:xfrm>
          <a:prstGeom prst="rect">
            <a:avLst/>
          </a:prstGeom>
        </p:spPr>
      </p:pic>
      <p:sp>
        <p:nvSpPr>
          <p:cNvPr id="7" name="Textplatzhalter 2"/>
          <p:cNvSpPr>
            <a:spLocks noGrp="1"/>
          </p:cNvSpPr>
          <p:nvPr>
            <p:ph type="body" sz="quarter" idx="10" hasCustomPrompt="1"/>
          </p:nvPr>
        </p:nvSpPr>
        <p:spPr bwMode="auto">
          <a:xfrm>
            <a:off x="1269075" y="3638084"/>
            <a:ext cx="7312024" cy="546894"/>
          </a:xfrm>
          <a:prstGeom prst="rect">
            <a:avLst/>
          </a:prstGeom>
        </p:spPr>
        <p:txBody>
          <a:bodyPr lIns="0" tIns="0" rIns="0" bIns="0"/>
          <a:lstStyle>
            <a:lvl1pPr marL="0" indent="0">
              <a:buNone/>
              <a:defRPr sz="4400" b="1" spc="300">
                <a:latin typeface="Calibre"/>
              </a:defRPr>
            </a:lvl1pPr>
          </a:lstStyle>
          <a:p>
            <a:pPr lvl="0">
              <a:defRPr/>
            </a:pPr>
            <a:r>
              <a:rPr lang="de-DE"/>
              <a:t>ZWISCHENTITEL</a:t>
            </a:r>
            <a:endParaRPr/>
          </a:p>
        </p:txBody>
      </p:sp>
      <p:sp>
        <p:nvSpPr>
          <p:cNvPr id="8" name="Textplatzhalter 4"/>
          <p:cNvSpPr>
            <a:spLocks noGrp="1"/>
          </p:cNvSpPr>
          <p:nvPr>
            <p:ph type="body" sz="quarter" idx="11" hasCustomPrompt="1"/>
          </p:nvPr>
        </p:nvSpPr>
        <p:spPr bwMode="auto">
          <a:xfrm>
            <a:off x="1268858" y="4968514"/>
            <a:ext cx="7312241" cy="1066800"/>
          </a:xfrm>
          <a:prstGeom prst="rect">
            <a:avLst/>
          </a:prstGeom>
        </p:spPr>
        <p:txBody>
          <a:bodyPr lIns="0" tIns="0" rIns="0" bIns="0"/>
          <a:lstStyle>
            <a:lvl1pPr marL="0" indent="0">
              <a:lnSpc>
                <a:spcPct val="100000"/>
              </a:lnSpc>
              <a:buNone/>
              <a:defRPr sz="2000">
                <a:latin typeface="Calibre"/>
              </a:defRPr>
            </a:lvl1pPr>
          </a:lstStyle>
          <a:p>
            <a:pPr lvl="0">
              <a:defRPr/>
            </a:pPr>
            <a:r>
              <a:rPr lang="de-DE"/>
              <a:t>Lorem ipsum dolor sit amet, consectetuer adipiscing elit. Aenean commodo ligula eget dolor. Aenean massa.</a:t>
            </a:r>
            <a:endParaRPr/>
          </a:p>
        </p:txBody>
      </p:sp>
      <p:sp>
        <p:nvSpPr>
          <p:cNvPr id="9" name="Textplatzhalter 14"/>
          <p:cNvSpPr>
            <a:spLocks noGrp="1"/>
          </p:cNvSpPr>
          <p:nvPr>
            <p:ph type="body" sz="quarter" idx="12" hasCustomPrompt="1"/>
          </p:nvPr>
        </p:nvSpPr>
        <p:spPr bwMode="auto">
          <a:xfrm>
            <a:off x="1281114" y="279566"/>
            <a:ext cx="6216966" cy="183422"/>
          </a:xfrm>
          <a:prstGeom prst="rect">
            <a:avLst/>
          </a:prstGeom>
        </p:spPr>
        <p:txBody>
          <a:bodyPr lIns="0" tIns="0" rIns="0" bIns="0"/>
          <a:lstStyle>
            <a:lvl1pPr marL="0" indent="0">
              <a:buNone/>
              <a:defRPr sz="1800" b="1" i="0" spc="100">
                <a:latin typeface="Calibre"/>
              </a:defRPr>
            </a:lvl1pPr>
          </a:lstStyle>
          <a:p>
            <a:pPr lvl="0">
              <a:defRPr/>
            </a:pPr>
            <a:r>
              <a:rPr lang="de-DE"/>
              <a:t>SEITENTITEL</a:t>
            </a:r>
            <a:endParaRPr/>
          </a:p>
        </p:txBody>
      </p:sp>
      <p:sp>
        <p:nvSpPr>
          <p:cNvPr id="10" name="Textplatzhalter 14"/>
          <p:cNvSpPr>
            <a:spLocks noGrp="1"/>
          </p:cNvSpPr>
          <p:nvPr>
            <p:ph type="body" sz="quarter" idx="13" hasCustomPrompt="1"/>
          </p:nvPr>
        </p:nvSpPr>
        <p:spPr bwMode="auto">
          <a:xfrm>
            <a:off x="401438" y="279566"/>
            <a:ext cx="698156" cy="183422"/>
          </a:xfrm>
          <a:prstGeom prst="rect">
            <a:avLst/>
          </a:prstGeom>
        </p:spPr>
        <p:txBody>
          <a:bodyPr lIns="0" tIns="0" rIns="0" bIns="0"/>
          <a:lstStyle>
            <a:lvl1pPr marL="0" indent="0">
              <a:buNone/>
              <a:defRPr sz="1800" b="0" i="0" spc="100">
                <a:latin typeface="Calibre"/>
              </a:defRPr>
            </a:lvl1pPr>
          </a:lstStyle>
          <a:p>
            <a:pPr lvl="0">
              <a:defRPr/>
            </a:pPr>
            <a:r>
              <a:rPr lang="de-DE"/>
              <a:t>01</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PhAnim="0" preserve="1" userDrawn="1">
  <p:cSld name="Zwischentitel VAR 02">
    <p:spTree>
      <p:nvGrpSpPr>
        <p:cNvPr id="1" name=""/>
        <p:cNvGrpSpPr/>
        <p:nvPr/>
      </p:nvGrpSpPr>
      <p:grpSpPr bwMode="auto">
        <a:xfrm>
          <a:off x="0" y="0"/>
          <a:ext cx="0" cy="0"/>
          <a:chOff x="0" y="0"/>
          <a:chExt cx="0" cy="0"/>
        </a:xfrm>
      </p:grpSpPr>
      <p:sp>
        <p:nvSpPr>
          <p:cNvPr id="4" name="Rechteck 2"/>
          <p:cNvSpPr/>
          <p:nvPr userDrawn="1"/>
        </p:nvSpPr>
        <p:spPr bwMode="auto">
          <a:xfrm>
            <a:off x="0" y="0"/>
            <a:ext cx="12234389"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a:p>
        </p:txBody>
      </p:sp>
      <p:sp>
        <p:nvSpPr>
          <p:cNvPr id="5" name="Oval 3"/>
          <p:cNvSpPr/>
          <p:nvPr userDrawn="1"/>
        </p:nvSpPr>
        <p:spPr bwMode="auto">
          <a:xfrm>
            <a:off x="9422674" y="2549164"/>
            <a:ext cx="1759671" cy="1759671"/>
          </a:xfrm>
          <a:prstGeom prst="ellipse">
            <a:avLst/>
          </a:prstGeom>
          <a:solidFill>
            <a:srgbClr val="E40521"/>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a:p>
        </p:txBody>
      </p:sp>
      <p:cxnSp>
        <p:nvCxnSpPr>
          <p:cNvPr id="6" name="Gerade Verbindung 6"/>
          <p:cNvCxnSpPr>
            <a:cxnSpLocks/>
          </p:cNvCxnSpPr>
          <p:nvPr userDrawn="1"/>
        </p:nvCxnSpPr>
        <p:spPr bwMode="auto">
          <a:xfrm>
            <a:off x="1253964" y="3430197"/>
            <a:ext cx="7362135"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7" name="Textplatzhalter 8"/>
          <p:cNvSpPr>
            <a:spLocks noGrp="1"/>
          </p:cNvSpPr>
          <p:nvPr>
            <p:ph type="body" sz="quarter" idx="10" hasCustomPrompt="1"/>
          </p:nvPr>
        </p:nvSpPr>
        <p:spPr bwMode="auto">
          <a:xfrm>
            <a:off x="1428750" y="2352314"/>
            <a:ext cx="6941880" cy="698500"/>
          </a:xfrm>
          <a:prstGeom prst="rect">
            <a:avLst/>
          </a:prstGeom>
        </p:spPr>
        <p:txBody>
          <a:bodyPr lIns="0" tIns="0" rIns="0" bIns="0"/>
          <a:lstStyle>
            <a:lvl1pPr marL="0" indent="0">
              <a:buNone/>
              <a:defRPr sz="5000" b="1" spc="300">
                <a:solidFill>
                  <a:schemeClr val="bg1"/>
                </a:solidFill>
                <a:latin typeface="Calibre"/>
              </a:defRPr>
            </a:lvl1pPr>
          </a:lstStyle>
          <a:p>
            <a:pPr lvl="0">
              <a:defRPr/>
            </a:pPr>
            <a:r>
              <a:rPr lang="de-DE"/>
              <a:t>01</a:t>
            </a:r>
            <a:endParaRPr/>
          </a:p>
        </p:txBody>
      </p:sp>
      <p:sp>
        <p:nvSpPr>
          <p:cNvPr id="8" name="Textplatzhalter 10"/>
          <p:cNvSpPr>
            <a:spLocks noGrp="1"/>
          </p:cNvSpPr>
          <p:nvPr>
            <p:ph type="body" sz="quarter" idx="11" hasCustomPrompt="1"/>
          </p:nvPr>
        </p:nvSpPr>
        <p:spPr bwMode="auto">
          <a:xfrm>
            <a:off x="1428750" y="3898900"/>
            <a:ext cx="6942138" cy="1981200"/>
          </a:xfrm>
          <a:prstGeom prst="rect">
            <a:avLst/>
          </a:prstGeom>
        </p:spPr>
        <p:txBody>
          <a:bodyPr lIns="0" tIns="0" rIns="0" bIns="0"/>
          <a:lstStyle>
            <a:lvl1pPr marL="0" indent="0">
              <a:buNone/>
              <a:defRPr sz="4000" b="0">
                <a:solidFill>
                  <a:schemeClr val="bg1"/>
                </a:solidFill>
                <a:latin typeface="Calibre"/>
              </a:defRPr>
            </a:lvl1pPr>
          </a:lstStyle>
          <a:p>
            <a:pPr lvl="0">
              <a:defRPr/>
            </a:pPr>
            <a:r>
              <a:rPr lang="de-DE"/>
              <a:t>Zwischentitel lorem ipsum dolor sit</a:t>
            </a:r>
            <a:endParaRPr/>
          </a:p>
        </p:txBody>
      </p:sp>
      <p:pic>
        <p:nvPicPr>
          <p:cNvPr id="9" name="Grafik 11"/>
          <p:cNvPicPr>
            <a:picLocks noChangeAspect="1"/>
          </p:cNvPicPr>
          <p:nvPr userDrawn="1"/>
        </p:nvPicPr>
        <p:blipFill>
          <a:blip r:embed="rId2"/>
          <a:stretch/>
        </p:blipFill>
        <p:spPr bwMode="auto">
          <a:xfrm>
            <a:off x="9895463" y="3333262"/>
            <a:ext cx="822315" cy="216874"/>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PhAnim="0" preserve="1" userDrawn="1">
  <p:cSld name="Inhaltsfolie 01">
    <p:spTree>
      <p:nvGrpSpPr>
        <p:cNvPr id="1" name=""/>
        <p:cNvGrpSpPr/>
        <p:nvPr/>
      </p:nvGrpSpPr>
      <p:grpSpPr bwMode="auto">
        <a:xfrm>
          <a:off x="0" y="0"/>
          <a:ext cx="0" cy="0"/>
          <a:chOff x="0" y="0"/>
          <a:chExt cx="0" cy="0"/>
        </a:xfrm>
      </p:grpSpPr>
      <p:pic>
        <p:nvPicPr>
          <p:cNvPr id="4" name="Grafik 18"/>
          <p:cNvPicPr>
            <a:picLocks noChangeAspect="1"/>
          </p:cNvPicPr>
          <p:nvPr userDrawn="1"/>
        </p:nvPicPr>
        <p:blipFill>
          <a:blip r:embed="rId2"/>
          <a:srcRect l="4" r="94091"/>
          <a:stretch/>
        </p:blipFill>
        <p:spPr bwMode="auto">
          <a:xfrm>
            <a:off x="0" y="0"/>
            <a:ext cx="720000" cy="6858000"/>
          </a:xfrm>
          <a:prstGeom prst="rect">
            <a:avLst/>
          </a:prstGeom>
        </p:spPr>
      </p:pic>
      <p:pic>
        <p:nvPicPr>
          <p:cNvPr id="5" name="Grafik 26"/>
          <p:cNvPicPr>
            <a:picLocks noChangeAspect="1"/>
          </p:cNvPicPr>
          <p:nvPr userDrawn="1"/>
        </p:nvPicPr>
        <p:blipFill>
          <a:blip r:embed="rId3"/>
          <a:stretch/>
        </p:blipFill>
        <p:spPr bwMode="auto">
          <a:xfrm>
            <a:off x="11324645" y="241462"/>
            <a:ext cx="346655" cy="346655"/>
          </a:xfrm>
          <a:prstGeom prst="rect">
            <a:avLst/>
          </a:prstGeom>
        </p:spPr>
      </p:pic>
      <p:sp>
        <p:nvSpPr>
          <p:cNvPr id="6" name="Textplatzhalter 4"/>
          <p:cNvSpPr>
            <a:spLocks noGrp="1"/>
          </p:cNvSpPr>
          <p:nvPr>
            <p:ph type="body" sz="quarter" idx="11" hasCustomPrompt="1"/>
          </p:nvPr>
        </p:nvSpPr>
        <p:spPr bwMode="auto">
          <a:xfrm>
            <a:off x="1281114" y="2476500"/>
            <a:ext cx="4722812" cy="3657600"/>
          </a:xfrm>
          <a:prstGeom prst="rect">
            <a:avLst/>
          </a:prstGeom>
        </p:spPr>
        <p:txBody>
          <a:bodyPr lIns="0" tIns="0" rIns="0" bIns="0"/>
          <a:lstStyle>
            <a:lvl1pPr marL="0" marR="0" indent="0" algn="l" defTabSz="914400">
              <a:lnSpc>
                <a:spcPts val="2860"/>
              </a:lnSpc>
              <a:spcBef>
                <a:spcPts val="0"/>
              </a:spcBef>
              <a:spcAft>
                <a:spcPts val="0"/>
              </a:spcAft>
              <a:buClrTx/>
              <a:buSzTx/>
              <a:buFontTx/>
              <a:buNone/>
              <a:defRPr sz="1800" b="0" i="0">
                <a:latin typeface="Calibre"/>
              </a:defRPr>
            </a:lvl1pPr>
            <a:lvl2pPr marL="457200" indent="0">
              <a:buNone/>
              <a:defRPr>
                <a:latin typeface="Calibre"/>
              </a:defRPr>
            </a:lvl2pPr>
            <a:lvl3pPr marL="914400" indent="0">
              <a:buNone/>
              <a:defRPr>
                <a:latin typeface="Calibre"/>
              </a:defRPr>
            </a:lvl3pPr>
            <a:lvl4pPr marL="1371600" indent="0">
              <a:buNone/>
              <a:defRPr>
                <a:latin typeface="Calibre"/>
              </a:defRPr>
            </a:lvl4pPr>
            <a:lvl5pPr marL="1828800" indent="0">
              <a:buNone/>
              <a:defRPr>
                <a:latin typeface="Calibre"/>
              </a:defRPr>
            </a:lvl5pPr>
          </a:lstStyle>
          <a:p>
            <a:pPr marL="0" marR="0" lvl="0" indent="0" algn="l" defTabSz="914400">
              <a:lnSpc>
                <a:spcPts val="2860"/>
              </a:lnSpc>
              <a:spcBef>
                <a:spcPts val="0"/>
              </a:spcBef>
              <a:spcAft>
                <a:spcPts val="0"/>
              </a:spcAft>
              <a:buClrTx/>
              <a:buSzTx/>
              <a:buFontTx/>
              <a:buNone/>
              <a:defRPr/>
            </a:pPr>
            <a:r>
              <a:rPr lang="de-DE" sz="1800" b="0" i="0">
                <a:solidFill>
                  <a:schemeClr val="tx1"/>
                </a:solidFill>
                <a:latin typeface="Calibre"/>
                <a:ea typeface="+mn-ea"/>
                <a:cs typeface="+mn-cs"/>
              </a:rPr>
              <a:t>Pis aut est, ullaut entem harum iur aut reius comniet et magnime ntiorernam Nemporerest, ipsam etur, ut explab ium, odignimus de pero qui dipsam, officatur apedis elesequiatem dolupta temporerum et offictet estiaererem aliquibusdam aut es am elique lab il ma doloritas ipit ipiscillaut quaepudandae nitem quat et re dolum volorpor res vit que es dis re non posapist, ullenis et quas entibuscidi torum alique dolum.</a:t>
            </a:r>
            <a:endParaRPr/>
          </a:p>
          <a:p>
            <a:pPr>
              <a:lnSpc>
                <a:spcPct val="150000"/>
              </a:lnSpc>
              <a:defRPr/>
            </a:pPr>
            <a:endParaRPr lang="de-DE" sz="1600" b="0" i="0" spc="0">
              <a:solidFill>
                <a:schemeClr val="tx1"/>
              </a:solidFill>
              <a:latin typeface="Calibre"/>
              <a:ea typeface="+mn-ea"/>
              <a:cs typeface="+mn-cs"/>
            </a:endParaRPr>
          </a:p>
        </p:txBody>
      </p:sp>
      <p:sp>
        <p:nvSpPr>
          <p:cNvPr id="7" name="Textplatzhalter 8"/>
          <p:cNvSpPr>
            <a:spLocks noGrp="1"/>
          </p:cNvSpPr>
          <p:nvPr>
            <p:ph type="body" sz="quarter" idx="12" hasCustomPrompt="1"/>
          </p:nvPr>
        </p:nvSpPr>
        <p:spPr bwMode="auto">
          <a:xfrm>
            <a:off x="6530976" y="2476500"/>
            <a:ext cx="4701595" cy="3937000"/>
          </a:xfrm>
          <a:prstGeom prst="rect">
            <a:avLst/>
          </a:prstGeom>
        </p:spPr>
        <p:txBody>
          <a:bodyPr wrap="square" lIns="0" tIns="36000" rIns="0" bIns="0" anchor="t" anchorCtr="0"/>
          <a:lstStyle>
            <a:lvl1pPr marL="571500" indent="-571500">
              <a:lnSpc>
                <a:spcPts val="2860"/>
              </a:lnSpc>
              <a:buSzPct val="200000"/>
              <a:buFont typeface="Monaco"/>
              <a:buChar char="⎼"/>
              <a:defRPr sz="1800" b="0" i="0">
                <a:latin typeface="Calibre"/>
              </a:defRPr>
            </a:lvl1pPr>
          </a:lstStyle>
          <a:p>
            <a:pPr lvl="0">
              <a:defRPr/>
            </a:pPr>
            <a:r>
              <a:rPr lang="de-DE"/>
              <a:t>Pis aut est, ullaut entem harum iur aut reius comniet et magnime ntiorernam Ipsusand aestius, quiaspit, consevd.</a:t>
            </a:r>
            <a:endParaRPr/>
          </a:p>
          <a:p>
            <a:pPr lvl="0">
              <a:defRPr/>
            </a:pPr>
            <a:r>
              <a:rPr lang="de-DE"/>
              <a:t>Que sam, sam nes evelias picatia sam quissi re nis quam, sum fugit que.</a:t>
            </a:r>
            <a:endParaRPr/>
          </a:p>
          <a:p>
            <a:pPr lvl="0">
              <a:defRPr/>
            </a:pPr>
            <a:r>
              <a:rPr lang="de-DE"/>
              <a:t>Doluptas assuntist optur, quo dolesciam</a:t>
            </a:r>
            <a:br>
              <a:rPr lang="de-DE"/>
            </a:br>
            <a:r>
              <a:rPr lang="de-DE"/>
              <a:t>ad quistio cons.</a:t>
            </a:r>
            <a:endParaRPr/>
          </a:p>
        </p:txBody>
      </p:sp>
      <p:sp>
        <p:nvSpPr>
          <p:cNvPr id="8" name="Textplatzhalter 14"/>
          <p:cNvSpPr>
            <a:spLocks noGrp="1"/>
          </p:cNvSpPr>
          <p:nvPr>
            <p:ph type="body" sz="quarter" idx="13" hasCustomPrompt="1"/>
          </p:nvPr>
        </p:nvSpPr>
        <p:spPr bwMode="auto">
          <a:xfrm>
            <a:off x="1281114" y="279566"/>
            <a:ext cx="6216966" cy="183422"/>
          </a:xfrm>
          <a:prstGeom prst="rect">
            <a:avLst/>
          </a:prstGeom>
        </p:spPr>
        <p:txBody>
          <a:bodyPr lIns="0" tIns="0" rIns="0" bIns="0"/>
          <a:lstStyle>
            <a:lvl1pPr marL="0" indent="0">
              <a:buNone/>
              <a:defRPr sz="1800" b="1" i="0" spc="100">
                <a:latin typeface="Calibre"/>
              </a:defRPr>
            </a:lvl1pPr>
          </a:lstStyle>
          <a:p>
            <a:pPr lvl="0">
              <a:defRPr/>
            </a:pPr>
            <a:r>
              <a:rPr lang="de-DE"/>
              <a:t>SEITENTITEL</a:t>
            </a:r>
            <a:endParaRPr/>
          </a:p>
        </p:txBody>
      </p:sp>
      <p:sp>
        <p:nvSpPr>
          <p:cNvPr id="9" name="Textplatzhalter 14"/>
          <p:cNvSpPr>
            <a:spLocks noGrp="1"/>
          </p:cNvSpPr>
          <p:nvPr>
            <p:ph type="body" sz="quarter" idx="14" hasCustomPrompt="1"/>
          </p:nvPr>
        </p:nvSpPr>
        <p:spPr bwMode="auto">
          <a:xfrm>
            <a:off x="401438" y="279566"/>
            <a:ext cx="698156" cy="183422"/>
          </a:xfrm>
          <a:prstGeom prst="rect">
            <a:avLst/>
          </a:prstGeom>
        </p:spPr>
        <p:txBody>
          <a:bodyPr lIns="0" tIns="0" rIns="0" bIns="0"/>
          <a:lstStyle>
            <a:lvl1pPr marL="0" indent="0">
              <a:buNone/>
              <a:defRPr sz="1800" b="0" i="0" spc="100">
                <a:latin typeface="Calibre"/>
              </a:defRPr>
            </a:lvl1pPr>
          </a:lstStyle>
          <a:p>
            <a:pPr lvl="0">
              <a:defRPr/>
            </a:pPr>
            <a:r>
              <a:rPr lang="de-DE"/>
              <a:t>01</a:t>
            </a:r>
            <a:endParaRPr/>
          </a:p>
        </p:txBody>
      </p:sp>
      <p:sp>
        <p:nvSpPr>
          <p:cNvPr id="10" name="Textplatzhalter 2"/>
          <p:cNvSpPr>
            <a:spLocks noGrp="1"/>
          </p:cNvSpPr>
          <p:nvPr>
            <p:ph type="body" sz="quarter" idx="10" hasCustomPrompt="1"/>
          </p:nvPr>
        </p:nvSpPr>
        <p:spPr bwMode="auto">
          <a:xfrm>
            <a:off x="1281114" y="1100649"/>
            <a:ext cx="7516812" cy="563563"/>
          </a:xfrm>
          <a:prstGeom prst="rect">
            <a:avLst/>
          </a:prstGeom>
        </p:spPr>
        <p:txBody>
          <a:bodyPr lIns="0" tIns="0" rIns="0" bIns="0"/>
          <a:lstStyle>
            <a:lvl1pPr marL="0" indent="0">
              <a:buNone/>
              <a:defRPr sz="3200" b="1" i="0">
                <a:latin typeface="Calibre"/>
              </a:defRPr>
            </a:lvl1pPr>
            <a:lvl2pPr marL="457200" indent="0">
              <a:buNone/>
              <a:defRPr b="1">
                <a:latin typeface="Calibre"/>
              </a:defRPr>
            </a:lvl2pPr>
            <a:lvl3pPr marL="914400" indent="0">
              <a:buNone/>
              <a:defRPr b="1">
                <a:latin typeface="Calibre"/>
              </a:defRPr>
            </a:lvl3pPr>
            <a:lvl4pPr marL="1371600" indent="0">
              <a:buNone/>
              <a:defRPr b="1">
                <a:latin typeface="Calibre"/>
              </a:defRPr>
            </a:lvl4pPr>
            <a:lvl5pPr marL="1828800" indent="0">
              <a:buNone/>
              <a:defRPr b="1">
                <a:latin typeface="Calibre"/>
              </a:defRPr>
            </a:lvl5pPr>
          </a:lstStyle>
          <a:p>
            <a:pPr lvl="0">
              <a:defRPr/>
            </a:pPr>
            <a:r>
              <a:rPr lang="de-DE"/>
              <a:t>Lorem ipsum dolor sit amet</a:t>
            </a:r>
            <a:endParaRPr/>
          </a:p>
        </p:txBody>
      </p:sp>
      <p:sp>
        <p:nvSpPr>
          <p:cNvPr id="11" name="Rechteck 33"/>
          <p:cNvSpPr/>
          <p:nvPr userDrawn="1"/>
        </p:nvSpPr>
        <p:spPr bwMode="auto">
          <a:xfrm flipV="1">
            <a:off x="1281114" y="1862399"/>
            <a:ext cx="232639" cy="92234"/>
          </a:xfrm>
          <a:prstGeom prst="rect">
            <a:avLst/>
          </a:prstGeom>
          <a:solidFill>
            <a:schemeClr val="tx1"/>
          </a:solidFill>
          <a:ln w="254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de-DE"/>
              <a:t>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PhAnim="0" preserve="1" userDrawn="1">
  <p:cSld name="Inhaltsfolie 02">
    <p:spTree>
      <p:nvGrpSpPr>
        <p:cNvPr id="1" name=""/>
        <p:cNvGrpSpPr/>
        <p:nvPr/>
      </p:nvGrpSpPr>
      <p:grpSpPr bwMode="auto">
        <a:xfrm>
          <a:off x="0" y="0"/>
          <a:ext cx="0" cy="0"/>
          <a:chOff x="0" y="0"/>
          <a:chExt cx="0" cy="0"/>
        </a:xfrm>
      </p:grpSpPr>
      <p:graphicFrame>
        <p:nvGraphicFramePr>
          <p:cNvPr id="4" name="Diagramm 11"/>
          <p:cNvGraphicFramePr>
            <a:graphicFrameLocks/>
          </p:cNvGraphicFramePr>
          <p:nvPr userDrawn="1"/>
        </p:nvGraphicFramePr>
        <p:xfrm>
          <a:off x="1058257" y="1713883"/>
          <a:ext cx="5947410" cy="4865370"/>
        </p:xfrm>
        <a:graphic>
          <a:graphicData uri="http://schemas.openxmlformats.org/drawingml/2006/chart">
            <c:chart xmlns:c="http://schemas.openxmlformats.org/drawingml/2006/chart" xmlns:r="http://schemas.openxmlformats.org/officeDocument/2006/relationships" r:id="rId2"/>
          </a:graphicData>
        </a:graphic>
      </p:graphicFrame>
      <p:pic>
        <p:nvPicPr>
          <p:cNvPr id="5" name="Grafik 12"/>
          <p:cNvPicPr>
            <a:picLocks noChangeAspect="1"/>
          </p:cNvPicPr>
          <p:nvPr userDrawn="1"/>
        </p:nvPicPr>
        <p:blipFill>
          <a:blip r:embed="rId3"/>
          <a:stretch/>
        </p:blipFill>
        <p:spPr bwMode="auto">
          <a:xfrm>
            <a:off x="11324645" y="241462"/>
            <a:ext cx="346655" cy="346655"/>
          </a:xfrm>
          <a:prstGeom prst="rect">
            <a:avLst/>
          </a:prstGeom>
        </p:spPr>
      </p:pic>
      <p:sp>
        <p:nvSpPr>
          <p:cNvPr id="6" name="Textplatzhalter 2"/>
          <p:cNvSpPr>
            <a:spLocks noGrp="1"/>
          </p:cNvSpPr>
          <p:nvPr>
            <p:ph type="body" sz="quarter" idx="10" hasCustomPrompt="1"/>
          </p:nvPr>
        </p:nvSpPr>
        <p:spPr bwMode="auto">
          <a:xfrm>
            <a:off x="1281114" y="1100649"/>
            <a:ext cx="7516812" cy="563563"/>
          </a:xfrm>
          <a:prstGeom prst="rect">
            <a:avLst/>
          </a:prstGeom>
        </p:spPr>
        <p:txBody>
          <a:bodyPr lIns="0" tIns="0" rIns="0" bIns="0"/>
          <a:lstStyle>
            <a:lvl1pPr marL="0" indent="0">
              <a:buNone/>
              <a:defRPr sz="3200" b="1" i="0">
                <a:latin typeface="Calibre"/>
              </a:defRPr>
            </a:lvl1pPr>
            <a:lvl2pPr marL="457200" indent="0">
              <a:buNone/>
              <a:defRPr b="1">
                <a:latin typeface="Calibre"/>
              </a:defRPr>
            </a:lvl2pPr>
            <a:lvl3pPr marL="914400" indent="0">
              <a:buNone/>
              <a:defRPr b="1">
                <a:latin typeface="Calibre"/>
              </a:defRPr>
            </a:lvl3pPr>
            <a:lvl4pPr marL="1371600" indent="0">
              <a:buNone/>
              <a:defRPr b="1">
                <a:latin typeface="Calibre"/>
              </a:defRPr>
            </a:lvl4pPr>
            <a:lvl5pPr marL="1828800" indent="0">
              <a:buNone/>
              <a:defRPr b="1">
                <a:latin typeface="Calibre"/>
              </a:defRPr>
            </a:lvl5pPr>
          </a:lstStyle>
          <a:p>
            <a:pPr lvl="0">
              <a:defRPr/>
            </a:pPr>
            <a:r>
              <a:rPr lang="de-DE"/>
              <a:t>Lorem ipsum dolor sit amet</a:t>
            </a:r>
            <a:endParaRPr/>
          </a:p>
        </p:txBody>
      </p:sp>
      <p:sp>
        <p:nvSpPr>
          <p:cNvPr id="7" name="Rechteck 15"/>
          <p:cNvSpPr/>
          <p:nvPr userDrawn="1"/>
        </p:nvSpPr>
        <p:spPr bwMode="auto">
          <a:xfrm flipV="1">
            <a:off x="1281114" y="1862399"/>
            <a:ext cx="232639" cy="92234"/>
          </a:xfrm>
          <a:prstGeom prst="rect">
            <a:avLst/>
          </a:prstGeom>
          <a:solidFill>
            <a:schemeClr val="tx1"/>
          </a:solidFill>
          <a:ln w="254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de-DE"/>
              <a:t> </a:t>
            </a:r>
            <a:endParaRPr/>
          </a:p>
        </p:txBody>
      </p:sp>
      <p:sp>
        <p:nvSpPr>
          <p:cNvPr id="8" name="Textplatzhalter 2"/>
          <p:cNvSpPr>
            <a:spLocks noGrp="1"/>
          </p:cNvSpPr>
          <p:nvPr>
            <p:ph type="body" sz="quarter" idx="11" hasCustomPrompt="1"/>
          </p:nvPr>
        </p:nvSpPr>
        <p:spPr bwMode="auto">
          <a:xfrm>
            <a:off x="7035220" y="3429000"/>
            <a:ext cx="4289425" cy="2235200"/>
          </a:xfrm>
          <a:prstGeom prst="rect">
            <a:avLst/>
          </a:prstGeom>
        </p:spPr>
        <p:txBody>
          <a:bodyPr lIns="0" tIns="0" rIns="0" bIns="0"/>
          <a:lstStyle>
            <a:lvl1pPr marL="0" indent="0">
              <a:lnSpc>
                <a:spcPct val="120000"/>
              </a:lnSpc>
              <a:buNone/>
              <a:defRPr sz="1800" b="0" i="1">
                <a:latin typeface="Calibre"/>
              </a:defRPr>
            </a:lvl1pPr>
          </a:lstStyle>
          <a:p>
            <a:pPr lvl="0">
              <a:defRPr/>
            </a:pPr>
            <a:r>
              <a:rPr lang="de-DE"/>
              <a:t>Pis aut est, ullaut entem harum iur aut reius comniet et magnime ntiorernam Nemporerest, ipsam etur, ut explab.</a:t>
            </a:r>
            <a:endParaRPr/>
          </a:p>
        </p:txBody>
      </p:sp>
      <p:sp>
        <p:nvSpPr>
          <p:cNvPr id="9" name="Textplatzhalter 14"/>
          <p:cNvSpPr>
            <a:spLocks noGrp="1"/>
          </p:cNvSpPr>
          <p:nvPr>
            <p:ph type="body" sz="quarter" idx="12" hasCustomPrompt="1"/>
          </p:nvPr>
        </p:nvSpPr>
        <p:spPr bwMode="auto">
          <a:xfrm>
            <a:off x="1281114" y="279566"/>
            <a:ext cx="6216966" cy="183422"/>
          </a:xfrm>
          <a:prstGeom prst="rect">
            <a:avLst/>
          </a:prstGeom>
        </p:spPr>
        <p:txBody>
          <a:bodyPr lIns="0" tIns="0" rIns="0" bIns="0"/>
          <a:lstStyle>
            <a:lvl1pPr marL="0" indent="0">
              <a:buNone/>
              <a:defRPr sz="1800" b="1" i="0" spc="100">
                <a:latin typeface="Calibre"/>
              </a:defRPr>
            </a:lvl1pPr>
          </a:lstStyle>
          <a:p>
            <a:pPr lvl="0">
              <a:defRPr/>
            </a:pPr>
            <a:r>
              <a:rPr lang="de-DE"/>
              <a:t>SEITENTITEL</a:t>
            </a:r>
            <a:endParaRPr/>
          </a:p>
        </p:txBody>
      </p:sp>
      <p:sp>
        <p:nvSpPr>
          <p:cNvPr id="10" name="Textplatzhalter 14"/>
          <p:cNvSpPr>
            <a:spLocks noGrp="1"/>
          </p:cNvSpPr>
          <p:nvPr>
            <p:ph type="body" sz="quarter" idx="13" hasCustomPrompt="1"/>
          </p:nvPr>
        </p:nvSpPr>
        <p:spPr bwMode="auto">
          <a:xfrm>
            <a:off x="401438" y="279566"/>
            <a:ext cx="698156" cy="183422"/>
          </a:xfrm>
          <a:prstGeom prst="rect">
            <a:avLst/>
          </a:prstGeom>
        </p:spPr>
        <p:txBody>
          <a:bodyPr lIns="0" tIns="0" rIns="0" bIns="0"/>
          <a:lstStyle>
            <a:lvl1pPr marL="0" indent="0">
              <a:buNone/>
              <a:defRPr sz="1800" b="0" i="0" spc="100">
                <a:latin typeface="Calibre"/>
              </a:defRPr>
            </a:lvl1pPr>
          </a:lstStyle>
          <a:p>
            <a:pPr lvl="0">
              <a:defRPr/>
            </a:pPr>
            <a:r>
              <a:rPr lang="de-DE"/>
              <a:t>01</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PhAnim="0" preserve="1" userDrawn="1">
  <p:cSld name="Inhaltsfolie 03">
    <p:spTree>
      <p:nvGrpSpPr>
        <p:cNvPr id="1" name=""/>
        <p:cNvGrpSpPr/>
        <p:nvPr/>
      </p:nvGrpSpPr>
      <p:grpSpPr bwMode="auto">
        <a:xfrm>
          <a:off x="0" y="0"/>
          <a:ext cx="0" cy="0"/>
          <a:chOff x="0" y="0"/>
          <a:chExt cx="0" cy="0"/>
        </a:xfrm>
      </p:grpSpPr>
      <p:pic>
        <p:nvPicPr>
          <p:cNvPr id="4" name="Grafik 5"/>
          <p:cNvPicPr>
            <a:picLocks noChangeAspect="1"/>
          </p:cNvPicPr>
          <p:nvPr userDrawn="1"/>
        </p:nvPicPr>
        <p:blipFill>
          <a:blip r:embed="rId2">
            <a:alphaModFix/>
          </a:blip>
          <a:stretch/>
        </p:blipFill>
        <p:spPr bwMode="auto">
          <a:xfrm>
            <a:off x="7136448" y="1743911"/>
            <a:ext cx="3284418" cy="4195701"/>
          </a:xfrm>
          <a:prstGeom prst="rect">
            <a:avLst/>
          </a:prstGeom>
        </p:spPr>
      </p:pic>
      <p:sp>
        <p:nvSpPr>
          <p:cNvPr id="5" name="Oval 9"/>
          <p:cNvSpPr/>
          <p:nvPr userDrawn="1"/>
        </p:nvSpPr>
        <p:spPr bwMode="auto">
          <a:xfrm>
            <a:off x="9335029" y="4514344"/>
            <a:ext cx="1666755" cy="1666755"/>
          </a:xfrm>
          <a:prstGeom prst="ellipse">
            <a:avLst/>
          </a:prstGeom>
          <a:solidFill>
            <a:srgbClr val="E40521">
              <a:alpha val="95000"/>
            </a:srgbClr>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a:p>
        </p:txBody>
      </p:sp>
      <p:cxnSp>
        <p:nvCxnSpPr>
          <p:cNvPr id="6" name="Gerade Verbindung 10"/>
          <p:cNvCxnSpPr>
            <a:cxnSpLocks/>
          </p:cNvCxnSpPr>
          <p:nvPr userDrawn="1"/>
        </p:nvCxnSpPr>
        <p:spPr bwMode="auto">
          <a:xfrm>
            <a:off x="1281837" y="2601313"/>
            <a:ext cx="613719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Rechteck 11"/>
          <p:cNvSpPr/>
          <p:nvPr userDrawn="1"/>
        </p:nvSpPr>
        <p:spPr bwMode="auto">
          <a:xfrm>
            <a:off x="1281837" y="2855185"/>
            <a:ext cx="74991" cy="7499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a:p>
        </p:txBody>
      </p:sp>
      <p:sp>
        <p:nvSpPr>
          <p:cNvPr id="8" name="Rechteck 12"/>
          <p:cNvSpPr/>
          <p:nvPr userDrawn="1"/>
        </p:nvSpPr>
        <p:spPr bwMode="auto">
          <a:xfrm>
            <a:off x="1281837" y="3028438"/>
            <a:ext cx="74991" cy="7499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a:p>
        </p:txBody>
      </p:sp>
      <p:pic>
        <p:nvPicPr>
          <p:cNvPr id="9" name="Grafik 13"/>
          <p:cNvPicPr>
            <a:picLocks noChangeAspect="1"/>
          </p:cNvPicPr>
          <p:nvPr userDrawn="1"/>
        </p:nvPicPr>
        <p:blipFill>
          <a:blip r:embed="rId3"/>
          <a:stretch/>
        </p:blipFill>
        <p:spPr bwMode="auto">
          <a:xfrm>
            <a:off x="11324645" y="241462"/>
            <a:ext cx="346655" cy="346655"/>
          </a:xfrm>
          <a:prstGeom prst="rect">
            <a:avLst/>
          </a:prstGeom>
        </p:spPr>
      </p:pic>
      <p:sp>
        <p:nvSpPr>
          <p:cNvPr id="10" name="Textplatzhalter 2"/>
          <p:cNvSpPr>
            <a:spLocks noGrp="1"/>
          </p:cNvSpPr>
          <p:nvPr>
            <p:ph type="body" sz="quarter" idx="10" hasCustomPrompt="1"/>
          </p:nvPr>
        </p:nvSpPr>
        <p:spPr bwMode="auto">
          <a:xfrm>
            <a:off x="1281837" y="1769562"/>
            <a:ext cx="5501451" cy="563563"/>
          </a:xfrm>
          <a:prstGeom prst="rect">
            <a:avLst/>
          </a:prstGeom>
        </p:spPr>
        <p:txBody>
          <a:bodyPr lIns="0" tIns="0" rIns="0" bIns="0"/>
          <a:lstStyle>
            <a:lvl1pPr marL="0" indent="0">
              <a:buNone/>
              <a:defRPr sz="3200" b="1" i="0">
                <a:latin typeface="Calibre"/>
              </a:defRPr>
            </a:lvl1pPr>
            <a:lvl2pPr marL="457200" indent="0">
              <a:buNone/>
              <a:defRPr b="1">
                <a:latin typeface="Calibre"/>
              </a:defRPr>
            </a:lvl2pPr>
            <a:lvl3pPr marL="914400" indent="0">
              <a:buNone/>
              <a:defRPr b="1">
                <a:latin typeface="Calibre"/>
              </a:defRPr>
            </a:lvl3pPr>
            <a:lvl4pPr marL="1371600" indent="0">
              <a:buNone/>
              <a:defRPr b="1">
                <a:latin typeface="Calibre"/>
              </a:defRPr>
            </a:lvl4pPr>
            <a:lvl5pPr marL="1828800" indent="0">
              <a:buNone/>
              <a:defRPr b="1">
                <a:latin typeface="Calibre"/>
              </a:defRPr>
            </a:lvl5pPr>
          </a:lstStyle>
          <a:p>
            <a:pPr lvl="0">
              <a:defRPr/>
            </a:pPr>
            <a:r>
              <a:rPr lang="de-DE"/>
              <a:t>Speaker</a:t>
            </a:r>
            <a:endParaRPr/>
          </a:p>
        </p:txBody>
      </p:sp>
      <p:sp>
        <p:nvSpPr>
          <p:cNvPr id="11" name="Textplatzhalter 2"/>
          <p:cNvSpPr>
            <a:spLocks noGrp="1"/>
          </p:cNvSpPr>
          <p:nvPr>
            <p:ph type="body" sz="quarter" idx="11" hasCustomPrompt="1"/>
          </p:nvPr>
        </p:nvSpPr>
        <p:spPr bwMode="auto">
          <a:xfrm>
            <a:off x="1281836" y="3452824"/>
            <a:ext cx="5501451" cy="1258290"/>
          </a:xfrm>
          <a:prstGeom prst="rect">
            <a:avLst/>
          </a:prstGeom>
        </p:spPr>
        <p:txBody>
          <a:bodyPr lIns="0" tIns="0" rIns="0" bIns="0"/>
          <a:lstStyle>
            <a:lvl1pPr marL="0" indent="0">
              <a:lnSpc>
                <a:spcPct val="120000"/>
              </a:lnSpc>
              <a:buNone/>
              <a:defRPr sz="1800" b="1" i="0">
                <a:latin typeface="Roboto Slab"/>
                <a:ea typeface="Roboto Slab"/>
              </a:defRPr>
            </a:lvl1pPr>
            <a:lvl2pPr marL="457200" indent="0">
              <a:buNone/>
              <a:defRPr/>
            </a:lvl2pPr>
            <a:lvl3pPr marL="914400" indent="0">
              <a:buNone/>
              <a:defRPr/>
            </a:lvl3pPr>
            <a:lvl4pPr marL="1371600" indent="0">
              <a:buNone/>
              <a:defRPr/>
            </a:lvl4pPr>
            <a:lvl5pPr marL="1828800" indent="0">
              <a:buNone/>
              <a:defRPr/>
            </a:lvl5pPr>
          </a:lstStyle>
          <a:p>
            <a:pPr lvl="0">
              <a:defRPr/>
            </a:pPr>
            <a:r>
              <a:rPr lang="de-DE"/>
              <a:t>Pis aut est, ullaut entem harum iur aut reius comniet et magnime ntiorernam Nemporerest. Lorem ipsum dolor sit amet</a:t>
            </a:r>
            <a:endParaRPr/>
          </a:p>
        </p:txBody>
      </p:sp>
      <p:sp>
        <p:nvSpPr>
          <p:cNvPr id="12" name="Textplatzhalter 4"/>
          <p:cNvSpPr>
            <a:spLocks noGrp="1"/>
          </p:cNvSpPr>
          <p:nvPr>
            <p:ph type="body" sz="quarter" idx="12" hasCustomPrompt="1"/>
          </p:nvPr>
        </p:nvSpPr>
        <p:spPr bwMode="auto">
          <a:xfrm>
            <a:off x="1281114" y="4888356"/>
            <a:ext cx="5501450" cy="320844"/>
          </a:xfrm>
          <a:prstGeom prst="rect">
            <a:avLst/>
          </a:prstGeom>
        </p:spPr>
        <p:txBody>
          <a:bodyPr lIns="0" tIns="0" rIns="0" bIns="0"/>
          <a:lstStyle>
            <a:lvl1pPr marL="0" indent="0">
              <a:buNone/>
              <a:defRPr sz="1800" b="0" i="0">
                <a:latin typeface="Calibre"/>
              </a:defRPr>
            </a:lvl1pPr>
          </a:lstStyle>
          <a:p>
            <a:pPr lvl="0">
              <a:defRPr/>
            </a:pPr>
            <a:r>
              <a:rPr lang="de-DE"/>
              <a:t>– Jochen Fischer, Geschäftsführer</a:t>
            </a:r>
            <a:endParaRPr/>
          </a:p>
        </p:txBody>
      </p:sp>
      <p:sp>
        <p:nvSpPr>
          <p:cNvPr id="13" name="Textplatzhalter 14"/>
          <p:cNvSpPr>
            <a:spLocks noGrp="1"/>
          </p:cNvSpPr>
          <p:nvPr>
            <p:ph type="body" sz="quarter" idx="13" hasCustomPrompt="1"/>
          </p:nvPr>
        </p:nvSpPr>
        <p:spPr bwMode="auto">
          <a:xfrm>
            <a:off x="1281114" y="279566"/>
            <a:ext cx="6216966" cy="183422"/>
          </a:xfrm>
          <a:prstGeom prst="rect">
            <a:avLst/>
          </a:prstGeom>
        </p:spPr>
        <p:txBody>
          <a:bodyPr lIns="0" tIns="0" rIns="0" bIns="0"/>
          <a:lstStyle>
            <a:lvl1pPr marL="0" indent="0">
              <a:buNone/>
              <a:defRPr sz="1800" b="1" i="0" spc="100">
                <a:latin typeface="Calibre"/>
              </a:defRPr>
            </a:lvl1pPr>
          </a:lstStyle>
          <a:p>
            <a:pPr lvl="0">
              <a:defRPr/>
            </a:pPr>
            <a:r>
              <a:rPr lang="de-DE"/>
              <a:t>SEITENTITEL</a:t>
            </a:r>
            <a:endParaRPr/>
          </a:p>
        </p:txBody>
      </p:sp>
      <p:sp>
        <p:nvSpPr>
          <p:cNvPr id="14" name="Textplatzhalter 14"/>
          <p:cNvSpPr>
            <a:spLocks noGrp="1"/>
          </p:cNvSpPr>
          <p:nvPr>
            <p:ph type="body" sz="quarter" idx="14" hasCustomPrompt="1"/>
          </p:nvPr>
        </p:nvSpPr>
        <p:spPr bwMode="auto">
          <a:xfrm>
            <a:off x="401438" y="279566"/>
            <a:ext cx="698156" cy="183422"/>
          </a:xfrm>
          <a:prstGeom prst="rect">
            <a:avLst/>
          </a:prstGeom>
        </p:spPr>
        <p:txBody>
          <a:bodyPr lIns="0" tIns="0" rIns="0" bIns="0"/>
          <a:lstStyle>
            <a:lvl1pPr marL="0" indent="0">
              <a:buNone/>
              <a:defRPr sz="1800" b="0" i="0" spc="100">
                <a:latin typeface="Calibre"/>
              </a:defRPr>
            </a:lvl1pPr>
          </a:lstStyle>
          <a:p>
            <a:pPr lvl="0">
              <a:defRPr/>
            </a:pPr>
            <a:r>
              <a:rPr lang="de-DE"/>
              <a:t>01</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PhAnim="0" preserve="1" userDrawn="1">
  <p:cSld name="Inhaltsfolie 04 (starke Betonung)">
    <p:spTree>
      <p:nvGrpSpPr>
        <p:cNvPr id="1" name=""/>
        <p:cNvGrpSpPr/>
        <p:nvPr/>
      </p:nvGrpSpPr>
      <p:grpSpPr bwMode="auto">
        <a:xfrm>
          <a:off x="0" y="0"/>
          <a:ext cx="0" cy="0"/>
          <a:chOff x="0" y="0"/>
          <a:chExt cx="0" cy="0"/>
        </a:xfrm>
      </p:grpSpPr>
      <p:sp>
        <p:nvSpPr>
          <p:cNvPr id="4" name="Rechteck 2"/>
          <p:cNvSpPr/>
          <p:nvPr userDrawn="1"/>
        </p:nvSpPr>
        <p:spPr bwMode="auto">
          <a:xfrm>
            <a:off x="0" y="0"/>
            <a:ext cx="12192000"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a:p>
        </p:txBody>
      </p:sp>
      <p:pic>
        <p:nvPicPr>
          <p:cNvPr id="5" name="Grafik 3"/>
          <p:cNvPicPr>
            <a:picLocks noChangeAspect="1"/>
          </p:cNvPicPr>
          <p:nvPr userDrawn="1"/>
        </p:nvPicPr>
        <p:blipFill>
          <a:blip r:embed="rId2"/>
          <a:stretch/>
        </p:blipFill>
        <p:spPr bwMode="auto">
          <a:xfrm>
            <a:off x="0" y="10699"/>
            <a:ext cx="12192000" cy="6847301"/>
          </a:xfrm>
          <a:prstGeom prst="rect">
            <a:avLst/>
          </a:prstGeom>
        </p:spPr>
      </p:pic>
      <p:sp>
        <p:nvSpPr>
          <p:cNvPr id="6" name="Textplatzhalter 7"/>
          <p:cNvSpPr>
            <a:spLocks noGrp="1"/>
          </p:cNvSpPr>
          <p:nvPr>
            <p:ph type="body" sz="quarter" idx="10" hasCustomPrompt="1"/>
          </p:nvPr>
        </p:nvSpPr>
        <p:spPr bwMode="auto">
          <a:xfrm>
            <a:off x="1281114" y="1974848"/>
            <a:ext cx="7534496" cy="3800917"/>
          </a:xfrm>
          <a:prstGeom prst="rect">
            <a:avLst/>
          </a:prstGeom>
        </p:spPr>
        <p:txBody>
          <a:bodyPr lIns="0" tIns="0" rIns="0" bIns="0"/>
          <a:lstStyle>
            <a:lvl1pPr marL="668337" indent="-668337">
              <a:lnSpc>
                <a:spcPct val="110000"/>
              </a:lnSpc>
              <a:buSzPct val="150000"/>
              <a:buFont typeface="+mj-lt"/>
              <a:buAutoNum type="arabicPeriod"/>
              <a:defRPr sz="2000" b="0" i="0">
                <a:solidFill>
                  <a:schemeClr val="bg1"/>
                </a:solidFill>
                <a:latin typeface="Calibre"/>
              </a:defRPr>
            </a:lvl1pPr>
          </a:lstStyle>
          <a:p>
            <a:pPr lvl="0">
              <a:defRPr/>
            </a:pPr>
            <a:r>
              <a:rPr lang="de-DE"/>
              <a:t>Pis aut est, ullaut entem harum iur aut reius niet et magnime ntiorernam Ipsusand aestius, quiaspit, 	consed omni lorem aborum.</a:t>
            </a:r>
            <a:endParaRPr/>
          </a:p>
          <a:p>
            <a:pPr lvl="0">
              <a:defRPr/>
            </a:pPr>
            <a:r>
              <a:rPr lang="de-DE"/>
              <a:t>Que sam, sam nes evelias picatia sam quissi re nis quam, sum fugit que Digenimi, cus.</a:t>
            </a:r>
            <a:endParaRPr/>
          </a:p>
          <a:p>
            <a:pPr lvl="0">
              <a:defRPr/>
            </a:pPr>
            <a:r>
              <a:rPr lang="de-DE"/>
              <a:t>Doluptas assuntist optur, quo dolesciam ad quistio cons Quatet omni aut aborum harunt.</a:t>
            </a:r>
            <a:endParaRPr/>
          </a:p>
        </p:txBody>
      </p:sp>
      <p:sp>
        <p:nvSpPr>
          <p:cNvPr id="7" name="Textplatzhalter 14"/>
          <p:cNvSpPr>
            <a:spLocks noGrp="1"/>
          </p:cNvSpPr>
          <p:nvPr>
            <p:ph type="body" sz="quarter" idx="12" hasCustomPrompt="1"/>
          </p:nvPr>
        </p:nvSpPr>
        <p:spPr bwMode="auto">
          <a:xfrm>
            <a:off x="1281114" y="279566"/>
            <a:ext cx="6216966" cy="183422"/>
          </a:xfrm>
          <a:prstGeom prst="rect">
            <a:avLst/>
          </a:prstGeom>
        </p:spPr>
        <p:txBody>
          <a:bodyPr lIns="0" tIns="0" rIns="0" bIns="0"/>
          <a:lstStyle>
            <a:lvl1pPr marL="0" indent="0">
              <a:buNone/>
              <a:defRPr sz="1800" b="1" i="0" spc="100">
                <a:solidFill>
                  <a:schemeClr val="bg1"/>
                </a:solidFill>
                <a:latin typeface="Calibre"/>
              </a:defRPr>
            </a:lvl1pPr>
          </a:lstStyle>
          <a:p>
            <a:pPr lvl="0">
              <a:defRPr/>
            </a:pPr>
            <a:r>
              <a:rPr lang="de-DE"/>
              <a:t>SEITENTITEL</a:t>
            </a:r>
            <a:endParaRPr/>
          </a:p>
        </p:txBody>
      </p:sp>
      <p:sp>
        <p:nvSpPr>
          <p:cNvPr id="8" name="Textplatzhalter 14"/>
          <p:cNvSpPr>
            <a:spLocks noGrp="1"/>
          </p:cNvSpPr>
          <p:nvPr>
            <p:ph type="body" sz="quarter" idx="13" hasCustomPrompt="1"/>
          </p:nvPr>
        </p:nvSpPr>
        <p:spPr bwMode="auto">
          <a:xfrm>
            <a:off x="401438" y="279566"/>
            <a:ext cx="698156" cy="183422"/>
          </a:xfrm>
          <a:prstGeom prst="rect">
            <a:avLst/>
          </a:prstGeom>
        </p:spPr>
        <p:txBody>
          <a:bodyPr lIns="0" tIns="0" rIns="0" bIns="0"/>
          <a:lstStyle>
            <a:lvl1pPr marL="0" indent="0">
              <a:buNone/>
              <a:defRPr sz="1800" b="0" i="0" spc="100">
                <a:solidFill>
                  <a:schemeClr val="bg1"/>
                </a:solidFill>
                <a:latin typeface="Calibre"/>
              </a:defRPr>
            </a:lvl1pPr>
          </a:lstStyle>
          <a:p>
            <a:pPr lvl="0">
              <a:defRPr/>
            </a:pPr>
            <a:r>
              <a:rPr lang="de-DE"/>
              <a:t>01</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PhAnim="0" preserve="1" userDrawn="1">
  <p:cSld name="Inhaltsfolie 05">
    <p:spTree>
      <p:nvGrpSpPr>
        <p:cNvPr id="1" name=""/>
        <p:cNvGrpSpPr/>
        <p:nvPr/>
      </p:nvGrpSpPr>
      <p:grpSpPr bwMode="auto">
        <a:xfrm>
          <a:off x="0" y="0"/>
          <a:ext cx="0" cy="0"/>
          <a:chOff x="0" y="0"/>
          <a:chExt cx="0" cy="0"/>
        </a:xfrm>
      </p:grpSpPr>
      <p:sp>
        <p:nvSpPr>
          <p:cNvPr id="4" name="Rechteck 20"/>
          <p:cNvSpPr/>
          <p:nvPr userDrawn="1"/>
        </p:nvSpPr>
        <p:spPr bwMode="auto">
          <a:xfrm flipV="1">
            <a:off x="1282918" y="2599514"/>
            <a:ext cx="3047799" cy="45719"/>
          </a:xfrm>
          <a:prstGeom prst="rect">
            <a:avLst/>
          </a:prstGeom>
          <a:solidFill>
            <a:schemeClr val="tx1"/>
          </a:solidFill>
          <a:ln w="254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a:p>
        </p:txBody>
      </p:sp>
      <p:sp>
        <p:nvSpPr>
          <p:cNvPr id="5" name="Rechteck 21"/>
          <p:cNvSpPr/>
          <p:nvPr userDrawn="1"/>
        </p:nvSpPr>
        <p:spPr bwMode="auto">
          <a:xfrm flipV="1">
            <a:off x="4588791" y="2599514"/>
            <a:ext cx="3047799" cy="45719"/>
          </a:xfrm>
          <a:prstGeom prst="rect">
            <a:avLst/>
          </a:prstGeom>
          <a:solidFill>
            <a:schemeClr val="tx1"/>
          </a:solidFill>
          <a:ln w="254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a:p>
        </p:txBody>
      </p:sp>
      <p:sp>
        <p:nvSpPr>
          <p:cNvPr id="6" name="Rechteck 22"/>
          <p:cNvSpPr/>
          <p:nvPr userDrawn="1"/>
        </p:nvSpPr>
        <p:spPr bwMode="auto">
          <a:xfrm flipV="1">
            <a:off x="7912103" y="2599514"/>
            <a:ext cx="3047799" cy="45719"/>
          </a:xfrm>
          <a:prstGeom prst="rect">
            <a:avLst/>
          </a:prstGeom>
          <a:solidFill>
            <a:schemeClr val="tx1"/>
          </a:solidFill>
          <a:ln w="254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a:p>
        </p:txBody>
      </p:sp>
      <p:cxnSp>
        <p:nvCxnSpPr>
          <p:cNvPr id="7" name="Gerade Verbindung 29"/>
          <p:cNvCxnSpPr>
            <a:cxnSpLocks/>
          </p:cNvCxnSpPr>
          <p:nvPr userDrawn="1"/>
        </p:nvCxnSpPr>
        <p:spPr bwMode="auto">
          <a:xfrm>
            <a:off x="1281115" y="6173399"/>
            <a:ext cx="3049602"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Gerade Verbindung 30"/>
          <p:cNvCxnSpPr>
            <a:cxnSpLocks/>
          </p:cNvCxnSpPr>
          <p:nvPr userDrawn="1"/>
        </p:nvCxnSpPr>
        <p:spPr bwMode="auto">
          <a:xfrm>
            <a:off x="4571069" y="6173399"/>
            <a:ext cx="3049602"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Gerade Verbindung 31"/>
          <p:cNvCxnSpPr>
            <a:cxnSpLocks/>
          </p:cNvCxnSpPr>
          <p:nvPr userDrawn="1"/>
        </p:nvCxnSpPr>
        <p:spPr bwMode="auto">
          <a:xfrm>
            <a:off x="7898731" y="6173399"/>
            <a:ext cx="3049602"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pic>
        <p:nvPicPr>
          <p:cNvPr id="10" name="Grafik 35"/>
          <p:cNvPicPr>
            <a:picLocks noChangeAspect="1"/>
          </p:cNvPicPr>
          <p:nvPr userDrawn="1"/>
        </p:nvPicPr>
        <p:blipFill>
          <a:blip r:embed="rId2"/>
          <a:stretch/>
        </p:blipFill>
        <p:spPr bwMode="auto">
          <a:xfrm>
            <a:off x="11324645" y="241462"/>
            <a:ext cx="346655" cy="346655"/>
          </a:xfrm>
          <a:prstGeom prst="rect">
            <a:avLst/>
          </a:prstGeom>
        </p:spPr>
      </p:pic>
      <p:sp>
        <p:nvSpPr>
          <p:cNvPr id="11" name="Textplatzhalter 2"/>
          <p:cNvSpPr>
            <a:spLocks noGrp="1"/>
          </p:cNvSpPr>
          <p:nvPr>
            <p:ph type="body" sz="quarter" idx="10" hasCustomPrompt="1"/>
          </p:nvPr>
        </p:nvSpPr>
        <p:spPr bwMode="auto">
          <a:xfrm>
            <a:off x="1281114" y="2902825"/>
            <a:ext cx="3047799" cy="3011819"/>
          </a:xfrm>
          <a:prstGeom prst="rect">
            <a:avLst/>
          </a:prstGeom>
        </p:spPr>
        <p:txBody>
          <a:bodyPr lIns="0" tIns="0" rIns="0" bIns="0"/>
          <a:lstStyle>
            <a:lvl1pPr marL="0" indent="0">
              <a:lnSpc>
                <a:spcPct val="120000"/>
              </a:lnSpc>
              <a:buNone/>
              <a:defRPr sz="1800" b="0" i="0">
                <a:latin typeface="Calibre Medium"/>
              </a:defRPr>
            </a:lvl1pPr>
          </a:lstStyle>
          <a:p>
            <a:pPr lvl="0">
              <a:defRPr/>
            </a:pPr>
            <a:r>
              <a:rPr lang="de-DE"/>
              <a:t>Pis aut est, ullaut entem harum iur aut reius comniet et magnime ntiorernam Hilis re nonsendem nest lorem ipsum.</a:t>
            </a:r>
            <a:endParaRPr/>
          </a:p>
        </p:txBody>
      </p:sp>
      <p:sp>
        <p:nvSpPr>
          <p:cNvPr id="12" name="Textplatzhalter 2"/>
          <p:cNvSpPr>
            <a:spLocks noGrp="1"/>
          </p:cNvSpPr>
          <p:nvPr>
            <p:ph type="body" sz="quarter" idx="11" hasCustomPrompt="1"/>
          </p:nvPr>
        </p:nvSpPr>
        <p:spPr bwMode="auto">
          <a:xfrm>
            <a:off x="4586988" y="2902825"/>
            <a:ext cx="3049602" cy="2966093"/>
          </a:xfrm>
          <a:prstGeom prst="rect">
            <a:avLst/>
          </a:prstGeom>
        </p:spPr>
        <p:txBody>
          <a:bodyPr lIns="0" tIns="0" rIns="0" bIns="0"/>
          <a:lstStyle>
            <a:lvl1pPr marL="0" indent="0">
              <a:lnSpc>
                <a:spcPct val="120000"/>
              </a:lnSpc>
              <a:buNone/>
              <a:defRPr sz="1800" b="0" i="0">
                <a:latin typeface="Calibre Medium"/>
              </a:defRPr>
            </a:lvl1pPr>
          </a:lstStyle>
          <a:p>
            <a:pPr lvl="0">
              <a:defRPr/>
            </a:pPr>
            <a:r>
              <a:rPr lang="de-DE"/>
              <a:t>Pis aut est, ullaut entem harum iur aut reius comniet et magnime ntiorernam Hilis re nonsendem nest lorem ipsum.</a:t>
            </a:r>
            <a:endParaRPr/>
          </a:p>
        </p:txBody>
      </p:sp>
      <p:sp>
        <p:nvSpPr>
          <p:cNvPr id="13" name="Textplatzhalter 2"/>
          <p:cNvSpPr>
            <a:spLocks noGrp="1"/>
          </p:cNvSpPr>
          <p:nvPr>
            <p:ph type="body" sz="quarter" idx="12" hasCustomPrompt="1"/>
          </p:nvPr>
        </p:nvSpPr>
        <p:spPr bwMode="auto">
          <a:xfrm>
            <a:off x="7910300" y="2902825"/>
            <a:ext cx="3047798" cy="2966089"/>
          </a:xfrm>
          <a:prstGeom prst="rect">
            <a:avLst/>
          </a:prstGeom>
        </p:spPr>
        <p:txBody>
          <a:bodyPr lIns="0" tIns="0" rIns="0" bIns="0"/>
          <a:lstStyle>
            <a:lvl1pPr marL="230188" indent="-230188">
              <a:lnSpc>
                <a:spcPct val="120000"/>
              </a:lnSpc>
              <a:buFont typeface="+mj-lt"/>
              <a:buAutoNum type="arabicPeriod"/>
              <a:defRPr sz="1800" b="0" i="0">
                <a:latin typeface="Calibre"/>
              </a:defRPr>
            </a:lvl1pPr>
          </a:lstStyle>
          <a:p>
            <a:pPr lvl="0">
              <a:defRPr/>
            </a:pPr>
            <a:r>
              <a:rPr lang="de-DE"/>
              <a:t>Pis aut est, ullaut entem harum iur aut reius comniet et magnime ntiorernam Hilis re nonsendem nest lorem ipsum.</a:t>
            </a:r>
            <a:endParaRPr/>
          </a:p>
          <a:p>
            <a:pPr lvl="0">
              <a:defRPr/>
            </a:pPr>
            <a:r>
              <a:rPr lang="de-DE"/>
              <a:t>Lorem ipsum dolor sit amet</a:t>
            </a:r>
            <a:endParaRPr/>
          </a:p>
        </p:txBody>
      </p:sp>
      <p:pic>
        <p:nvPicPr>
          <p:cNvPr id="14" name="Grafik 3"/>
          <p:cNvPicPr>
            <a:picLocks noChangeAspect="1"/>
          </p:cNvPicPr>
          <p:nvPr userDrawn="1"/>
        </p:nvPicPr>
        <p:blipFill>
          <a:blip r:embed="rId3"/>
          <a:stretch/>
        </p:blipFill>
        <p:spPr bwMode="auto">
          <a:xfrm>
            <a:off x="2401848" y="1414785"/>
            <a:ext cx="806329" cy="787577"/>
          </a:xfrm>
          <a:prstGeom prst="rect">
            <a:avLst/>
          </a:prstGeom>
        </p:spPr>
      </p:pic>
      <p:pic>
        <p:nvPicPr>
          <p:cNvPr id="15" name="Grafik 4"/>
          <p:cNvPicPr>
            <a:picLocks noChangeAspect="1"/>
          </p:cNvPicPr>
          <p:nvPr userDrawn="1"/>
        </p:nvPicPr>
        <p:blipFill>
          <a:blip r:embed="rId4"/>
          <a:stretch/>
        </p:blipFill>
        <p:spPr bwMode="auto">
          <a:xfrm>
            <a:off x="5478239" y="1402383"/>
            <a:ext cx="1012599" cy="806329"/>
          </a:xfrm>
          <a:prstGeom prst="rect">
            <a:avLst/>
          </a:prstGeom>
        </p:spPr>
      </p:pic>
      <p:pic>
        <p:nvPicPr>
          <p:cNvPr id="16" name="Grafik 5"/>
          <p:cNvPicPr>
            <a:picLocks noChangeAspect="1"/>
          </p:cNvPicPr>
          <p:nvPr userDrawn="1"/>
        </p:nvPicPr>
        <p:blipFill>
          <a:blip r:embed="rId5"/>
          <a:stretch/>
        </p:blipFill>
        <p:spPr bwMode="auto">
          <a:xfrm>
            <a:off x="9031034" y="1384526"/>
            <a:ext cx="806329" cy="881336"/>
          </a:xfrm>
          <a:prstGeom prst="rect">
            <a:avLst/>
          </a:prstGeom>
        </p:spPr>
      </p:pic>
      <p:sp>
        <p:nvSpPr>
          <p:cNvPr id="17" name="Textplatzhalter 14"/>
          <p:cNvSpPr>
            <a:spLocks noGrp="1"/>
          </p:cNvSpPr>
          <p:nvPr>
            <p:ph type="body" sz="quarter" idx="13" hasCustomPrompt="1"/>
          </p:nvPr>
        </p:nvSpPr>
        <p:spPr bwMode="auto">
          <a:xfrm>
            <a:off x="1281114" y="279566"/>
            <a:ext cx="6216966" cy="183422"/>
          </a:xfrm>
          <a:prstGeom prst="rect">
            <a:avLst/>
          </a:prstGeom>
        </p:spPr>
        <p:txBody>
          <a:bodyPr lIns="0" tIns="0" rIns="0" bIns="0"/>
          <a:lstStyle>
            <a:lvl1pPr marL="0" indent="0">
              <a:buNone/>
              <a:defRPr sz="1800" b="1" i="0" spc="100">
                <a:latin typeface="Calibre"/>
              </a:defRPr>
            </a:lvl1pPr>
          </a:lstStyle>
          <a:p>
            <a:pPr lvl="0">
              <a:defRPr/>
            </a:pPr>
            <a:r>
              <a:rPr lang="de-DE"/>
              <a:t>SEITENTITEL</a:t>
            </a:r>
            <a:endParaRPr/>
          </a:p>
        </p:txBody>
      </p:sp>
      <p:sp>
        <p:nvSpPr>
          <p:cNvPr id="18" name="Textplatzhalter 14"/>
          <p:cNvSpPr>
            <a:spLocks noGrp="1"/>
          </p:cNvSpPr>
          <p:nvPr>
            <p:ph type="body" sz="quarter" idx="14" hasCustomPrompt="1"/>
          </p:nvPr>
        </p:nvSpPr>
        <p:spPr bwMode="auto">
          <a:xfrm>
            <a:off x="401438" y="279566"/>
            <a:ext cx="698156" cy="183422"/>
          </a:xfrm>
          <a:prstGeom prst="rect">
            <a:avLst/>
          </a:prstGeom>
        </p:spPr>
        <p:txBody>
          <a:bodyPr lIns="0" tIns="0" rIns="0" bIns="0"/>
          <a:lstStyle>
            <a:lvl1pPr marL="0" indent="0">
              <a:buNone/>
              <a:defRPr sz="1800" b="0" i="0" spc="100">
                <a:latin typeface="Calibre"/>
              </a:defRPr>
            </a:lvl1pPr>
          </a:lstStyle>
          <a:p>
            <a:pPr lvl="0">
              <a:defRPr/>
            </a:pPr>
            <a:r>
              <a:rPr lang="de-DE"/>
              <a:t>01</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bwMode="auto">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a:lnSpc>
          <a:spcPct val="90000"/>
        </a:lnSpc>
        <a:spcBef>
          <a:spcPts val="0"/>
        </a:spcBef>
        <a:buNone/>
        <a:defRPr sz="4400">
          <a:solidFill>
            <a:schemeClr val="tx1"/>
          </a:solidFill>
          <a:latin typeface="+mj-lt"/>
          <a:ea typeface="+mj-ea"/>
          <a:cs typeface="+mj-cs"/>
        </a:defRPr>
      </a:lvl1pPr>
    </p:titleStyle>
    <p:bodyStyle>
      <a:lvl1pPr marL="228600" indent="-228600" algn="l" defTabSz="914400">
        <a:lnSpc>
          <a:spcPct val="90000"/>
        </a:lnSpc>
        <a:spcBef>
          <a:spcPts val="1000"/>
        </a:spcBef>
        <a:buFont typeface="Arial"/>
        <a:buChar char="•"/>
        <a:defRPr sz="2800">
          <a:solidFill>
            <a:schemeClr val="tx1"/>
          </a:solidFill>
          <a:latin typeface="+mn-lt"/>
          <a:ea typeface="+mn-ea"/>
          <a:cs typeface="+mn-cs"/>
        </a:defRPr>
      </a:lvl1pPr>
      <a:lvl2pPr marL="685800" indent="-228600" algn="l" defTabSz="914400">
        <a:lnSpc>
          <a:spcPct val="90000"/>
        </a:lnSpc>
        <a:spcBef>
          <a:spcPts val="500"/>
        </a:spcBef>
        <a:buFont typeface="Arial"/>
        <a:buChar char="•"/>
        <a:defRPr sz="2400">
          <a:solidFill>
            <a:schemeClr val="tx1"/>
          </a:solidFill>
          <a:latin typeface="+mn-lt"/>
          <a:ea typeface="+mn-ea"/>
          <a:cs typeface="+mn-cs"/>
        </a:defRPr>
      </a:lvl2pPr>
      <a:lvl3pPr marL="1143000" indent="-228600" algn="l" defTabSz="914400">
        <a:lnSpc>
          <a:spcPct val="90000"/>
        </a:lnSpc>
        <a:spcBef>
          <a:spcPts val="500"/>
        </a:spcBef>
        <a:buFont typeface="Arial"/>
        <a:buChar char="•"/>
        <a:defRPr sz="2000">
          <a:solidFill>
            <a:schemeClr val="tx1"/>
          </a:solidFill>
          <a:latin typeface="+mn-lt"/>
          <a:ea typeface="+mn-ea"/>
          <a:cs typeface="+mn-cs"/>
        </a:defRPr>
      </a:lvl3pPr>
      <a:lvl4pPr marL="1600200" indent="-228600" algn="l" defTabSz="914400">
        <a:lnSpc>
          <a:spcPct val="90000"/>
        </a:lnSpc>
        <a:spcBef>
          <a:spcPts val="500"/>
        </a:spcBef>
        <a:buFont typeface="Arial"/>
        <a:buChar char="•"/>
        <a:defRPr sz="1800">
          <a:solidFill>
            <a:schemeClr val="tx1"/>
          </a:solidFill>
          <a:latin typeface="+mn-lt"/>
          <a:ea typeface="+mn-ea"/>
          <a:cs typeface="+mn-cs"/>
        </a:defRPr>
      </a:lvl4pPr>
      <a:lvl5pPr marL="2057400" indent="-228600" algn="l" defTabSz="914400">
        <a:lnSpc>
          <a:spcPct val="90000"/>
        </a:lnSpc>
        <a:spcBef>
          <a:spcPts val="500"/>
        </a:spcBef>
        <a:buFont typeface="Arial"/>
        <a:buChar char="•"/>
        <a:defRPr sz="1800">
          <a:solidFill>
            <a:schemeClr val="tx1"/>
          </a:solidFill>
          <a:latin typeface="+mn-lt"/>
          <a:ea typeface="+mn-ea"/>
          <a:cs typeface="+mn-cs"/>
        </a:defRPr>
      </a:lvl5pPr>
      <a:lvl6pPr marL="2514600" indent="-228600" algn="l" defTabSz="914400">
        <a:lnSpc>
          <a:spcPct val="90000"/>
        </a:lnSpc>
        <a:spcBef>
          <a:spcPts val="500"/>
        </a:spcBef>
        <a:buFont typeface="Arial"/>
        <a:buChar char="•"/>
        <a:defRPr sz="1800">
          <a:solidFill>
            <a:schemeClr val="tx1"/>
          </a:solidFill>
          <a:latin typeface="+mn-lt"/>
          <a:ea typeface="+mn-ea"/>
          <a:cs typeface="+mn-cs"/>
        </a:defRPr>
      </a:lvl6pPr>
      <a:lvl7pPr marL="2971800" indent="-228600" algn="l" defTabSz="914400">
        <a:lnSpc>
          <a:spcPct val="90000"/>
        </a:lnSpc>
        <a:spcBef>
          <a:spcPts val="500"/>
        </a:spcBef>
        <a:buFont typeface="Arial"/>
        <a:buChar char="•"/>
        <a:defRPr sz="1800">
          <a:solidFill>
            <a:schemeClr val="tx1"/>
          </a:solidFill>
          <a:latin typeface="+mn-lt"/>
          <a:ea typeface="+mn-ea"/>
          <a:cs typeface="+mn-cs"/>
        </a:defRPr>
      </a:lvl7pPr>
      <a:lvl8pPr marL="3429000" indent="-228600" algn="l" defTabSz="914400">
        <a:lnSpc>
          <a:spcPct val="90000"/>
        </a:lnSpc>
        <a:spcBef>
          <a:spcPts val="500"/>
        </a:spcBef>
        <a:buFont typeface="Arial"/>
        <a:buChar char="•"/>
        <a:defRPr sz="1800">
          <a:solidFill>
            <a:schemeClr val="tx1"/>
          </a:solidFill>
          <a:latin typeface="+mn-lt"/>
          <a:ea typeface="+mn-ea"/>
          <a:cs typeface="+mn-cs"/>
        </a:defRPr>
      </a:lvl8pPr>
      <a:lvl9pPr marL="3886200" indent="-228600" algn="l" defTabSz="914400">
        <a:lnSpc>
          <a:spcPct val="90000"/>
        </a:lnSpc>
        <a:spcBef>
          <a:spcPts val="500"/>
        </a:spcBef>
        <a:buFont typeface="Arial"/>
        <a:buChar char="•"/>
        <a:defRPr sz="1800">
          <a:solidFill>
            <a:schemeClr val="tx1"/>
          </a:solidFill>
          <a:latin typeface="+mn-lt"/>
          <a:ea typeface="+mn-ea"/>
          <a:cs typeface="+mn-cs"/>
        </a:defRPr>
      </a:lvl9pPr>
    </p:bodyStyle>
    <p:otherStyle>
      <a:defPPr>
        <a:defRPr lang="de-DE"/>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 name="Textplatzhalter 1"/>
          <p:cNvSpPr>
            <a:spLocks noGrp="1"/>
          </p:cNvSpPr>
          <p:nvPr>
            <p:ph type="body" sz="quarter" idx="11"/>
          </p:nvPr>
        </p:nvSpPr>
        <p:spPr bwMode="auto">
          <a:xfrm>
            <a:off x="1281114" y="2197100"/>
            <a:ext cx="4722812" cy="4040211"/>
          </a:xfrm>
        </p:spPr>
        <p:txBody>
          <a:bodyPr/>
          <a:lstStyle/>
          <a:p>
            <a:pPr marL="0" marR="0" indent="0" algn="l" defTabSz="914400">
              <a:lnSpc>
                <a:spcPts val="2860"/>
              </a:lnSpc>
              <a:spcBef>
                <a:spcPts val="0"/>
              </a:spcBef>
              <a:spcAft>
                <a:spcPts val="0"/>
              </a:spcAft>
              <a:buClrTx/>
              <a:buSzTx/>
              <a:buFontTx/>
              <a:buNone/>
              <a:defRPr/>
            </a:pPr>
            <a:r>
              <a:rPr lang="en-US" dirty="0"/>
              <a:t>Maturity levels of a specific organization are identified through the areas listed.</a:t>
            </a:r>
          </a:p>
          <a:p>
            <a:pPr marL="0" marR="0" indent="0" algn="l" defTabSz="914400">
              <a:lnSpc>
                <a:spcPts val="2860"/>
              </a:lnSpc>
              <a:spcBef>
                <a:spcPts val="0"/>
              </a:spcBef>
              <a:spcAft>
                <a:spcPts val="0"/>
              </a:spcAft>
              <a:buClrTx/>
              <a:buSzTx/>
              <a:buFontTx/>
              <a:buNone/>
              <a:defRPr/>
            </a:pPr>
            <a:endParaRPr lang="en-US" dirty="0"/>
          </a:p>
          <a:p>
            <a:pPr marL="0" marR="0" indent="0" algn="l" defTabSz="914400">
              <a:lnSpc>
                <a:spcPts val="2860"/>
              </a:lnSpc>
              <a:spcBef>
                <a:spcPts val="0"/>
              </a:spcBef>
              <a:spcAft>
                <a:spcPts val="0"/>
              </a:spcAft>
              <a:buClrTx/>
              <a:buSzTx/>
              <a:buFontTx/>
              <a:buNone/>
              <a:defRPr/>
            </a:pPr>
            <a:endParaRPr dirty="0"/>
          </a:p>
          <a:p>
            <a:pPr marL="285750" marR="0" indent="-285750" algn="l" defTabSz="914400">
              <a:lnSpc>
                <a:spcPts val="2860"/>
              </a:lnSpc>
              <a:spcBef>
                <a:spcPts val="0"/>
              </a:spcBef>
              <a:spcAft>
                <a:spcPts val="0"/>
              </a:spcAft>
              <a:buClrTx/>
              <a:buSzTx/>
              <a:buFont typeface="Arial"/>
              <a:buChar char="•"/>
              <a:defRPr/>
            </a:pPr>
            <a:endParaRPr lang="en-US" dirty="0"/>
          </a:p>
          <a:p>
            <a:pPr marL="285750" marR="0" indent="-285750" algn="l" defTabSz="914400">
              <a:lnSpc>
                <a:spcPts val="2860"/>
              </a:lnSpc>
              <a:spcBef>
                <a:spcPts val="0"/>
              </a:spcBef>
              <a:spcAft>
                <a:spcPts val="0"/>
              </a:spcAft>
              <a:buClrTx/>
              <a:buSzTx/>
              <a:buFont typeface="Arial"/>
              <a:buChar char="•"/>
              <a:defRPr/>
            </a:pPr>
            <a:endParaRPr lang="en-US" dirty="0"/>
          </a:p>
        </p:txBody>
      </p:sp>
      <p:sp>
        <p:nvSpPr>
          <p:cNvPr id="5" name="Textplatzhalter 2"/>
          <p:cNvSpPr>
            <a:spLocks noGrp="1"/>
          </p:cNvSpPr>
          <p:nvPr>
            <p:ph type="body" sz="quarter" idx="12"/>
          </p:nvPr>
        </p:nvSpPr>
        <p:spPr bwMode="auto">
          <a:xfrm>
            <a:off x="6530976" y="2197100"/>
            <a:ext cx="4701595" cy="4216400"/>
          </a:xfrm>
        </p:spPr>
        <p:txBody>
          <a:bodyPr/>
          <a:lstStyle/>
          <a:p>
            <a:pPr rtl="0">
              <a:defRPr/>
            </a:pPr>
            <a:r>
              <a:rPr lang="en-US" dirty="0"/>
              <a:t>Control implementation</a:t>
            </a:r>
          </a:p>
          <a:p>
            <a:pPr rtl="0">
              <a:defRPr/>
            </a:pPr>
            <a:r>
              <a:rPr lang="en-US" dirty="0"/>
              <a:t>Addressed risk in the NO MONKEY Security Matrix </a:t>
            </a:r>
          </a:p>
          <a:p>
            <a:pPr marL="0" indent="0" algn="l" defTabSz="914400" rtl="0">
              <a:lnSpc>
                <a:spcPts val="2860"/>
              </a:lnSpc>
              <a:spcBef>
                <a:spcPts val="1000"/>
              </a:spcBef>
              <a:buSzPct val="200000"/>
              <a:buNone/>
              <a:defRPr/>
            </a:pPr>
            <a:endParaRPr dirty="0"/>
          </a:p>
        </p:txBody>
      </p:sp>
      <p:sp>
        <p:nvSpPr>
          <p:cNvPr id="6" name="Textplatzhalter 3"/>
          <p:cNvSpPr>
            <a:spLocks noGrp="1"/>
          </p:cNvSpPr>
          <p:nvPr>
            <p:ph type="body" sz="quarter" idx="13"/>
          </p:nvPr>
        </p:nvSpPr>
        <p:spPr bwMode="auto"/>
        <p:txBody>
          <a:bodyPr/>
          <a:lstStyle/>
          <a:p>
            <a:pPr marL="0" indent="0" algn="l" defTabSz="914400">
              <a:lnSpc>
                <a:spcPct val="90000"/>
              </a:lnSpc>
              <a:spcBef>
                <a:spcPts val="1000"/>
              </a:spcBef>
              <a:buFont typeface="Arial"/>
              <a:buNone/>
              <a:defRPr/>
            </a:pPr>
            <a:r>
              <a:rPr lang="de-DE"/>
              <a:t>Maturity Model</a:t>
            </a:r>
            <a:endParaRPr/>
          </a:p>
        </p:txBody>
      </p:sp>
      <p:sp>
        <p:nvSpPr>
          <p:cNvPr id="7" name="Textplatzhalter 4"/>
          <p:cNvSpPr>
            <a:spLocks noGrp="1"/>
          </p:cNvSpPr>
          <p:nvPr>
            <p:ph type="body" sz="quarter" idx="14"/>
          </p:nvPr>
        </p:nvSpPr>
        <p:spPr bwMode="auto"/>
        <p:txBody>
          <a:bodyPr/>
          <a:lstStyle/>
          <a:p>
            <a:pPr marL="0" indent="0" algn="l" defTabSz="914400">
              <a:lnSpc>
                <a:spcPct val="90000"/>
              </a:lnSpc>
              <a:spcBef>
                <a:spcPts val="1000"/>
              </a:spcBef>
              <a:buFont typeface="Arial"/>
              <a:buNone/>
              <a:defRPr/>
            </a:pPr>
            <a:r>
              <a:rPr lang="de-DE"/>
              <a:t>02</a:t>
            </a:r>
            <a:endParaRPr/>
          </a:p>
        </p:txBody>
      </p:sp>
      <p:sp>
        <p:nvSpPr>
          <p:cNvPr id="8" name="Textplatzhalter 5"/>
          <p:cNvSpPr>
            <a:spLocks noGrp="1"/>
          </p:cNvSpPr>
          <p:nvPr>
            <p:ph type="body" sz="quarter" idx="10"/>
          </p:nvPr>
        </p:nvSpPr>
        <p:spPr bwMode="auto">
          <a:xfrm>
            <a:off x="1281114" y="1100649"/>
            <a:ext cx="9219246" cy="563563"/>
          </a:xfrm>
        </p:spPr>
        <p:txBody>
          <a:bodyPr/>
          <a:lstStyle/>
          <a:p>
            <a:pPr>
              <a:defRPr/>
            </a:pPr>
            <a:r>
              <a:rPr lang="en-US"/>
              <a:t>Maturity Identification</a:t>
            </a:r>
            <a:endParaRPr/>
          </a:p>
          <a:p>
            <a:pPr>
              <a:defRPr/>
            </a:pPr>
            <a:br>
              <a:rPr lang="en-US"/>
            </a:br>
            <a:endParaRPr lang="de-DE"/>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 name="Textplatzhalter 1"/>
          <p:cNvSpPr>
            <a:spLocks noGrp="1"/>
          </p:cNvSpPr>
          <p:nvPr>
            <p:ph type="body" sz="quarter" idx="11"/>
          </p:nvPr>
        </p:nvSpPr>
        <p:spPr bwMode="auto">
          <a:xfrm>
            <a:off x="1341856" y="2301873"/>
            <a:ext cx="4722811" cy="4007447"/>
          </a:xfrm>
        </p:spPr>
        <p:txBody>
          <a:bodyPr/>
          <a:lstStyle/>
          <a:p>
            <a:pPr marL="0" marR="0" indent="0" algn="l" defTabSz="914400">
              <a:lnSpc>
                <a:spcPts val="2860"/>
              </a:lnSpc>
              <a:spcBef>
                <a:spcPts val="0"/>
              </a:spcBef>
              <a:spcAft>
                <a:spcPts val="0"/>
              </a:spcAft>
              <a:buClrTx/>
              <a:buSzTx/>
              <a:buFontTx/>
              <a:buNone/>
              <a:defRPr/>
            </a:pPr>
            <a:r>
              <a:rPr lang="en-US" dirty="0"/>
              <a:t>Concepts in defining a control for maturity level 2 and 3:</a:t>
            </a:r>
          </a:p>
          <a:p>
            <a:pPr marL="0" marR="0" indent="0" algn="l" defTabSz="914400">
              <a:lnSpc>
                <a:spcPts val="2860"/>
              </a:lnSpc>
              <a:spcBef>
                <a:spcPts val="0"/>
              </a:spcBef>
              <a:spcAft>
                <a:spcPts val="0"/>
              </a:spcAft>
              <a:buClrTx/>
              <a:buSzTx/>
              <a:buFontTx/>
              <a:buNone/>
              <a:defRPr/>
            </a:pPr>
            <a:endParaRPr lang="en-US" dirty="0"/>
          </a:p>
          <a:p>
            <a:pPr marL="0" marR="0" indent="0" algn="l" defTabSz="914400">
              <a:lnSpc>
                <a:spcPts val="2860"/>
              </a:lnSpc>
              <a:spcBef>
                <a:spcPts val="0"/>
              </a:spcBef>
              <a:spcAft>
                <a:spcPts val="0"/>
              </a:spcAft>
              <a:buClrTx/>
              <a:buSzTx/>
              <a:buFontTx/>
              <a:buNone/>
              <a:defRPr/>
            </a:pPr>
            <a:r>
              <a:rPr lang="en-US" dirty="0"/>
              <a:t>Concepts: </a:t>
            </a:r>
          </a:p>
          <a:p>
            <a:pPr marL="285750" marR="0" indent="-285750" algn="l" defTabSz="914400">
              <a:lnSpc>
                <a:spcPts val="2860"/>
              </a:lnSpc>
              <a:spcBef>
                <a:spcPts val="0"/>
              </a:spcBef>
              <a:spcAft>
                <a:spcPts val="0"/>
              </a:spcAft>
              <a:buClrTx/>
              <a:buSzTx/>
              <a:buFontTx/>
              <a:buChar char="-"/>
              <a:defRPr/>
            </a:pPr>
            <a:r>
              <a:rPr lang="en-US" dirty="0"/>
              <a:t>[ ] Running controls through a specific threat model</a:t>
            </a:r>
          </a:p>
          <a:p>
            <a:pPr marL="285750" marR="0" indent="-285750" algn="l" defTabSz="914400">
              <a:lnSpc>
                <a:spcPts val="2860"/>
              </a:lnSpc>
              <a:spcBef>
                <a:spcPts val="0"/>
              </a:spcBef>
              <a:spcAft>
                <a:spcPts val="0"/>
              </a:spcAft>
              <a:buClrTx/>
              <a:buSzTx/>
              <a:buFontTx/>
              <a:buChar char="-"/>
              <a:defRPr/>
            </a:pPr>
            <a:r>
              <a:rPr lang="en-US" dirty="0"/>
              <a:t>[ ] Defining a specific control to run across all the NIST security function </a:t>
            </a:r>
            <a:endParaRPr dirty="0"/>
          </a:p>
          <a:p>
            <a:pPr marL="0" marR="0" indent="0" algn="l" defTabSz="914400">
              <a:lnSpc>
                <a:spcPts val="2860"/>
              </a:lnSpc>
              <a:spcBef>
                <a:spcPts val="0"/>
              </a:spcBef>
              <a:spcAft>
                <a:spcPts val="0"/>
              </a:spcAft>
              <a:buClrTx/>
              <a:buSzTx/>
              <a:buFontTx/>
              <a:buNone/>
              <a:defRPr/>
            </a:pPr>
            <a:endParaRPr lang="en-US" dirty="0"/>
          </a:p>
        </p:txBody>
      </p:sp>
      <p:sp>
        <p:nvSpPr>
          <p:cNvPr id="5" name="Textplatzhalter 2"/>
          <p:cNvSpPr>
            <a:spLocks noGrp="1"/>
          </p:cNvSpPr>
          <p:nvPr>
            <p:ph type="body" sz="quarter" idx="12"/>
          </p:nvPr>
        </p:nvSpPr>
        <p:spPr bwMode="auto">
          <a:xfrm>
            <a:off x="6530976" y="2197100"/>
            <a:ext cx="4701595" cy="4216400"/>
          </a:xfrm>
        </p:spPr>
        <p:txBody>
          <a:bodyPr/>
          <a:lstStyle/>
          <a:p>
            <a:pPr marL="571500" indent="-571500" algn="l" defTabSz="914400">
              <a:lnSpc>
                <a:spcPts val="2859"/>
              </a:lnSpc>
              <a:spcBef>
                <a:spcPts val="999"/>
              </a:spcBef>
              <a:buSzPct val="200000"/>
              <a:buFont typeface="Monaco"/>
              <a:buChar char="⎼"/>
              <a:defRPr/>
            </a:pPr>
            <a:r>
              <a:rPr lang="en-US" sz="1800" b="0" i="0" u="none" strike="noStrike" cap="none" spc="0" dirty="0">
                <a:solidFill>
                  <a:schemeClr val="tx1"/>
                </a:solidFill>
                <a:latin typeface="Calibre"/>
                <a:ea typeface="Calibre"/>
                <a:cs typeface="Calibre"/>
              </a:rPr>
              <a:t>Maturity level 1 – based on SAP baseline v2.0 &amp; BSI 4.2 &amp; 4.6 (critical </a:t>
            </a:r>
            <a:r>
              <a:rPr lang="en-US" dirty="0">
                <a:ea typeface="Calibre"/>
                <a:cs typeface="Calibre"/>
              </a:rPr>
              <a:t>missing areas will be covered</a:t>
            </a:r>
            <a:r>
              <a:rPr lang="en-US" sz="1800" b="0" i="0" u="none" strike="noStrike" cap="none" spc="0" dirty="0">
                <a:solidFill>
                  <a:schemeClr val="tx1"/>
                </a:solidFill>
                <a:latin typeface="Calibre"/>
                <a:ea typeface="Calibre"/>
                <a:cs typeface="Calibre"/>
              </a:rPr>
              <a:t>)</a:t>
            </a:r>
          </a:p>
        </p:txBody>
      </p:sp>
      <p:sp>
        <p:nvSpPr>
          <p:cNvPr id="6" name="Textplatzhalter 3"/>
          <p:cNvSpPr>
            <a:spLocks noGrp="1"/>
          </p:cNvSpPr>
          <p:nvPr>
            <p:ph type="body" sz="quarter" idx="13"/>
          </p:nvPr>
        </p:nvSpPr>
        <p:spPr bwMode="auto"/>
        <p:txBody>
          <a:bodyPr/>
          <a:lstStyle/>
          <a:p>
            <a:pPr marL="0" indent="0" algn="l" defTabSz="914400">
              <a:lnSpc>
                <a:spcPct val="90000"/>
              </a:lnSpc>
              <a:spcBef>
                <a:spcPts val="1000"/>
              </a:spcBef>
              <a:buFont typeface="Arial"/>
              <a:buNone/>
              <a:defRPr/>
            </a:pPr>
            <a:r>
              <a:rPr lang="de-DE"/>
              <a:t>Maturity Model</a:t>
            </a:r>
            <a:endParaRPr/>
          </a:p>
        </p:txBody>
      </p:sp>
      <p:sp>
        <p:nvSpPr>
          <p:cNvPr id="7" name="Textplatzhalter 4"/>
          <p:cNvSpPr>
            <a:spLocks noGrp="1"/>
          </p:cNvSpPr>
          <p:nvPr>
            <p:ph type="body" sz="quarter" idx="14"/>
          </p:nvPr>
        </p:nvSpPr>
        <p:spPr bwMode="auto"/>
        <p:txBody>
          <a:bodyPr/>
          <a:lstStyle/>
          <a:p>
            <a:pPr marL="0" indent="0" algn="l" defTabSz="914400">
              <a:lnSpc>
                <a:spcPct val="90000"/>
              </a:lnSpc>
              <a:spcBef>
                <a:spcPts val="1000"/>
              </a:spcBef>
              <a:buFont typeface="Arial"/>
              <a:buNone/>
              <a:defRPr/>
            </a:pPr>
            <a:r>
              <a:rPr lang="de-DE"/>
              <a:t>02</a:t>
            </a:r>
            <a:endParaRPr/>
          </a:p>
        </p:txBody>
      </p:sp>
      <p:sp>
        <p:nvSpPr>
          <p:cNvPr id="8" name="Textplatzhalter 5"/>
          <p:cNvSpPr>
            <a:spLocks noGrp="1"/>
          </p:cNvSpPr>
          <p:nvPr>
            <p:ph type="body" sz="quarter" idx="10"/>
          </p:nvPr>
        </p:nvSpPr>
        <p:spPr bwMode="auto">
          <a:xfrm>
            <a:off x="1281114" y="1100649"/>
            <a:ext cx="9219246" cy="563563"/>
          </a:xfrm>
        </p:spPr>
        <p:txBody>
          <a:bodyPr/>
          <a:lstStyle/>
          <a:p>
            <a:pPr>
              <a:defRPr/>
            </a:pPr>
            <a:r>
              <a:rPr lang="en-US" dirty="0"/>
              <a:t>Maturity Levels – Discussion</a:t>
            </a:r>
            <a:endParaRPr dirty="0"/>
          </a:p>
          <a:p>
            <a:pPr>
              <a:defRPr/>
            </a:pPr>
            <a:br>
              <a:rPr lang="en-US" dirty="0"/>
            </a:br>
            <a:endParaRPr lang="de-DE" dirty="0"/>
          </a:p>
        </p:txBody>
      </p:sp>
    </p:spTree>
    <p:extLst>
      <p:ext uri="{BB962C8B-B14F-4D97-AF65-F5344CB8AC3E}">
        <p14:creationId xmlns:p14="http://schemas.microsoft.com/office/powerpoint/2010/main" val="29260904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 name="Text Placeholder 1"/>
          <p:cNvSpPr>
            <a:spLocks noGrp="1"/>
          </p:cNvSpPr>
          <p:nvPr>
            <p:ph type="body" sz="quarter" idx="10"/>
          </p:nvPr>
        </p:nvSpPr>
        <p:spPr bwMode="auto"/>
        <p:txBody>
          <a:bodyPr/>
          <a:lstStyle/>
          <a:p>
            <a:pPr marL="0" indent="0" algn="l" defTabSz="914400">
              <a:lnSpc>
                <a:spcPct val="90000"/>
              </a:lnSpc>
              <a:spcBef>
                <a:spcPts val="1000"/>
              </a:spcBef>
              <a:buFont typeface="Arial"/>
              <a:buNone/>
              <a:defRPr/>
            </a:pPr>
            <a:r>
              <a:rPr lang="en-US"/>
              <a:t>03		</a:t>
            </a:r>
            <a:endParaRPr/>
          </a:p>
        </p:txBody>
      </p:sp>
      <p:sp>
        <p:nvSpPr>
          <p:cNvPr id="5" name="Text Placeholder 2"/>
          <p:cNvSpPr>
            <a:spLocks noGrp="1"/>
          </p:cNvSpPr>
          <p:nvPr>
            <p:ph type="body" sz="quarter" idx="11"/>
          </p:nvPr>
        </p:nvSpPr>
        <p:spPr bwMode="auto"/>
        <p:txBody>
          <a:bodyPr/>
          <a:lstStyle/>
          <a:p>
            <a:pPr marL="0" indent="0" algn="l" defTabSz="914400">
              <a:lnSpc>
                <a:spcPct val="90000"/>
              </a:lnSpc>
              <a:spcBef>
                <a:spcPts val="1000"/>
              </a:spcBef>
              <a:buFont typeface="Arial"/>
              <a:buNone/>
              <a:defRPr/>
            </a:pPr>
            <a:r>
              <a:rPr lang="en-US"/>
              <a:t>Controls</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 name="Textplatzhalter 1"/>
          <p:cNvSpPr>
            <a:spLocks noGrp="1"/>
          </p:cNvSpPr>
          <p:nvPr>
            <p:ph type="body" sz="quarter" idx="11"/>
          </p:nvPr>
        </p:nvSpPr>
        <p:spPr bwMode="auto">
          <a:xfrm>
            <a:off x="1281114" y="2197100"/>
            <a:ext cx="4722812" cy="3937000"/>
          </a:xfrm>
        </p:spPr>
        <p:txBody>
          <a:bodyPr/>
          <a:lstStyle/>
          <a:p>
            <a:pPr>
              <a:defRPr/>
            </a:pPr>
            <a:r>
              <a:rPr lang="en-US" dirty="0"/>
              <a:t>We aim to create controls in a structured, easy and understandable way </a:t>
            </a:r>
            <a:endParaRPr dirty="0"/>
          </a:p>
          <a:p>
            <a:pPr>
              <a:defRPr/>
            </a:pPr>
            <a:endParaRPr lang="en-US" dirty="0"/>
          </a:p>
          <a:p>
            <a:pPr marL="285750" indent="-285750">
              <a:buFont typeface="Arial"/>
              <a:buChar char="•"/>
              <a:defRPr/>
            </a:pPr>
            <a:r>
              <a:rPr lang="en-US" dirty="0"/>
              <a:t>Every control follows the same identification schema and structure</a:t>
            </a:r>
            <a:endParaRPr dirty="0"/>
          </a:p>
          <a:p>
            <a:pPr marL="285750" indent="-285750">
              <a:buFont typeface="Arial"/>
              <a:buChar char="•"/>
              <a:defRPr/>
            </a:pPr>
            <a:r>
              <a:rPr lang="en-US" dirty="0"/>
              <a:t>Markdown language used for controls</a:t>
            </a:r>
            <a:endParaRPr dirty="0"/>
          </a:p>
          <a:p>
            <a:pPr marL="285750" indent="-285750">
              <a:buFont typeface="Arial"/>
              <a:buChar char="•"/>
              <a:defRPr/>
            </a:pPr>
            <a:r>
              <a:rPr lang="en-US" dirty="0"/>
              <a:t>Excel to present maturity level, risk areas within the NO MONKEY Security Matrix, implementation status, and many more</a:t>
            </a:r>
            <a:endParaRPr dirty="0"/>
          </a:p>
          <a:p>
            <a:pPr marL="285750" indent="-285750">
              <a:buFont typeface="Arial"/>
              <a:buChar char="•"/>
              <a:defRPr/>
            </a:pPr>
            <a:endParaRPr dirty="0"/>
          </a:p>
        </p:txBody>
      </p:sp>
      <p:sp>
        <p:nvSpPr>
          <p:cNvPr id="5" name="Textplatzhalter 2"/>
          <p:cNvSpPr>
            <a:spLocks noGrp="1"/>
          </p:cNvSpPr>
          <p:nvPr>
            <p:ph type="body" sz="quarter" idx="12"/>
          </p:nvPr>
        </p:nvSpPr>
        <p:spPr bwMode="auto">
          <a:xfrm>
            <a:off x="6530976" y="2197100"/>
            <a:ext cx="4701595" cy="4216400"/>
          </a:xfrm>
        </p:spPr>
        <p:txBody>
          <a:bodyPr/>
          <a:lstStyle/>
          <a:p>
            <a:pPr marL="0" indent="0">
              <a:buNone/>
              <a:defRPr/>
            </a:pPr>
            <a:r>
              <a:rPr lang="en-US" dirty="0"/>
              <a:t>Control Identification:</a:t>
            </a:r>
            <a:endParaRPr dirty="0"/>
          </a:p>
          <a:p>
            <a:pPr>
              <a:defRPr/>
            </a:pPr>
            <a:r>
              <a:rPr lang="en-US" dirty="0"/>
              <a:t>NIST Security Function</a:t>
            </a:r>
            <a:endParaRPr dirty="0"/>
          </a:p>
          <a:p>
            <a:pPr>
              <a:defRPr/>
            </a:pPr>
            <a:r>
              <a:rPr lang="en-US" dirty="0"/>
              <a:t>NIST Category</a:t>
            </a:r>
            <a:endParaRPr dirty="0"/>
          </a:p>
          <a:p>
            <a:pPr>
              <a:defRPr/>
            </a:pPr>
            <a:r>
              <a:rPr lang="en-US" dirty="0"/>
              <a:t>IPAC Model</a:t>
            </a:r>
            <a:endParaRPr dirty="0"/>
          </a:p>
          <a:p>
            <a:pPr>
              <a:defRPr/>
            </a:pPr>
            <a:r>
              <a:rPr lang="en-US" dirty="0"/>
              <a:t>SAP Technology</a:t>
            </a:r>
            <a:endParaRPr dirty="0"/>
          </a:p>
          <a:p>
            <a:pPr>
              <a:defRPr/>
            </a:pPr>
            <a:r>
              <a:rPr lang="en-US" dirty="0"/>
              <a:t>Maturity Level</a:t>
            </a:r>
            <a:endParaRPr dirty="0"/>
          </a:p>
          <a:p>
            <a:pPr>
              <a:defRPr/>
            </a:pPr>
            <a:r>
              <a:rPr lang="en-US" dirty="0"/>
              <a:t>Element/Defender (People, Process, Technology)</a:t>
            </a:r>
            <a:endParaRPr dirty="0"/>
          </a:p>
        </p:txBody>
      </p:sp>
      <p:sp>
        <p:nvSpPr>
          <p:cNvPr id="6" name="Textplatzhalter 3"/>
          <p:cNvSpPr>
            <a:spLocks noGrp="1"/>
          </p:cNvSpPr>
          <p:nvPr>
            <p:ph type="body" sz="quarter" idx="13"/>
          </p:nvPr>
        </p:nvSpPr>
        <p:spPr bwMode="auto"/>
        <p:txBody>
          <a:bodyPr/>
          <a:lstStyle/>
          <a:p>
            <a:pPr marL="0" indent="0" algn="l" defTabSz="914400">
              <a:lnSpc>
                <a:spcPct val="90000"/>
              </a:lnSpc>
              <a:spcBef>
                <a:spcPts val="1000"/>
              </a:spcBef>
              <a:buFont typeface="Arial"/>
              <a:buNone/>
              <a:defRPr/>
            </a:pPr>
            <a:r>
              <a:rPr lang="de-DE"/>
              <a:t>Controls</a:t>
            </a:r>
            <a:endParaRPr/>
          </a:p>
        </p:txBody>
      </p:sp>
      <p:sp>
        <p:nvSpPr>
          <p:cNvPr id="7" name="Textplatzhalter 4"/>
          <p:cNvSpPr>
            <a:spLocks noGrp="1"/>
          </p:cNvSpPr>
          <p:nvPr>
            <p:ph type="body" sz="quarter" idx="14"/>
          </p:nvPr>
        </p:nvSpPr>
        <p:spPr bwMode="auto"/>
        <p:txBody>
          <a:bodyPr/>
          <a:lstStyle/>
          <a:p>
            <a:pPr marL="0" indent="0" algn="l" defTabSz="914400">
              <a:lnSpc>
                <a:spcPct val="90000"/>
              </a:lnSpc>
              <a:spcBef>
                <a:spcPts val="1000"/>
              </a:spcBef>
              <a:buFont typeface="Arial"/>
              <a:buNone/>
              <a:defRPr/>
            </a:pPr>
            <a:r>
              <a:rPr lang="de-DE"/>
              <a:t>03</a:t>
            </a:r>
            <a:endParaRPr/>
          </a:p>
        </p:txBody>
      </p:sp>
      <p:sp>
        <p:nvSpPr>
          <p:cNvPr id="8" name="Textplatzhalter 5"/>
          <p:cNvSpPr>
            <a:spLocks noGrp="1"/>
          </p:cNvSpPr>
          <p:nvPr>
            <p:ph type="body" sz="quarter" idx="10"/>
          </p:nvPr>
        </p:nvSpPr>
        <p:spPr bwMode="auto">
          <a:xfrm>
            <a:off x="1281114" y="1100649"/>
            <a:ext cx="9219246" cy="563563"/>
          </a:xfrm>
        </p:spPr>
        <p:txBody>
          <a:bodyPr/>
          <a:lstStyle/>
          <a:p>
            <a:pPr>
              <a:defRPr/>
            </a:pPr>
            <a:r>
              <a:rPr lang="de-DE"/>
              <a:t>Controls Identification</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 name="Textplatzhalter 14"/>
          <p:cNvSpPr>
            <a:spLocks noGrp="1"/>
          </p:cNvSpPr>
          <p:nvPr>
            <p:ph type="body" sz="quarter" idx="13" hasCustomPrompt="1"/>
          </p:nvPr>
        </p:nvSpPr>
        <p:spPr bwMode="auto">
          <a:xfrm>
            <a:off x="1281114" y="279565"/>
            <a:ext cx="6216966" cy="183421"/>
          </a:xfrm>
          <a:prstGeom prst="rect">
            <a:avLst/>
          </a:prstGeom>
        </p:spPr>
        <p:txBody>
          <a:bodyPr lIns="0" tIns="0" rIns="0" bIns="0"/>
          <a:lstStyle>
            <a:lvl1pPr marL="0" indent="0">
              <a:buNone/>
              <a:defRPr sz="1800" b="1" i="0" spc="99">
                <a:latin typeface="Calibre"/>
              </a:defRPr>
            </a:lvl1pPr>
          </a:lstStyle>
          <a:p>
            <a:pPr>
              <a:defRPr/>
            </a:pPr>
            <a:r>
              <a:t>Controls</a:t>
            </a:r>
          </a:p>
        </p:txBody>
      </p:sp>
      <p:sp>
        <p:nvSpPr>
          <p:cNvPr id="5" name="Textplatzhalter 14"/>
          <p:cNvSpPr>
            <a:spLocks noGrp="1"/>
          </p:cNvSpPr>
          <p:nvPr>
            <p:ph type="body" sz="quarter" idx="14" hasCustomPrompt="1"/>
          </p:nvPr>
        </p:nvSpPr>
        <p:spPr bwMode="auto">
          <a:xfrm>
            <a:off x="401437" y="279565"/>
            <a:ext cx="698155" cy="183421"/>
          </a:xfrm>
          <a:prstGeom prst="rect">
            <a:avLst/>
          </a:prstGeom>
        </p:spPr>
        <p:txBody>
          <a:bodyPr lIns="0" tIns="0" rIns="0" bIns="0"/>
          <a:lstStyle>
            <a:lvl1pPr marL="0" indent="0">
              <a:buNone/>
              <a:defRPr sz="1800" b="0" i="0" spc="99">
                <a:latin typeface="Calibre"/>
              </a:defRPr>
            </a:lvl1pPr>
          </a:lstStyle>
          <a:p>
            <a:pPr>
              <a:defRPr/>
            </a:pPr>
            <a:r>
              <a:t>03</a:t>
            </a:r>
          </a:p>
        </p:txBody>
      </p:sp>
      <p:sp>
        <p:nvSpPr>
          <p:cNvPr id="6" name="Textplatzhalter 2"/>
          <p:cNvSpPr>
            <a:spLocks noGrp="1"/>
          </p:cNvSpPr>
          <p:nvPr>
            <p:ph type="body" sz="quarter" idx="10" hasCustomPrompt="1"/>
          </p:nvPr>
        </p:nvSpPr>
        <p:spPr bwMode="auto">
          <a:xfrm>
            <a:off x="1281114" y="1100648"/>
            <a:ext cx="7516811" cy="563562"/>
          </a:xfrm>
          <a:prstGeom prst="rect">
            <a:avLst/>
          </a:prstGeom>
        </p:spPr>
        <p:txBody>
          <a:bodyPr lIns="0" tIns="0" rIns="0" bIns="0"/>
          <a:lstStyle>
            <a:lvl1pPr marL="0" indent="0">
              <a:buNone/>
              <a:defRPr sz="3200" b="1" i="0">
                <a:latin typeface="Calibre"/>
              </a:defRPr>
            </a:lvl1pPr>
            <a:lvl2pPr marL="457200" indent="0">
              <a:buNone/>
              <a:defRPr b="1">
                <a:latin typeface="Calibre"/>
              </a:defRPr>
            </a:lvl2pPr>
            <a:lvl3pPr marL="914400" indent="0">
              <a:buNone/>
              <a:defRPr b="1">
                <a:latin typeface="Calibre"/>
              </a:defRPr>
            </a:lvl3pPr>
            <a:lvl4pPr marL="1371600" indent="0">
              <a:buNone/>
              <a:defRPr b="1">
                <a:latin typeface="Calibre"/>
              </a:defRPr>
            </a:lvl4pPr>
            <a:lvl5pPr marL="1828800" indent="0">
              <a:buNone/>
              <a:defRPr b="1">
                <a:latin typeface="Calibre"/>
              </a:defRPr>
            </a:lvl5pPr>
          </a:lstStyle>
          <a:p>
            <a:pPr>
              <a:defRPr/>
            </a:pPr>
            <a:r>
              <a:t>Example - Control Identification</a:t>
            </a:r>
          </a:p>
        </p:txBody>
      </p:sp>
      <p:pic>
        <p:nvPicPr>
          <p:cNvPr id="7" name="Picture 6"/>
          <p:cNvPicPr>
            <a:picLocks noChangeAspect="1"/>
          </p:cNvPicPr>
          <p:nvPr/>
        </p:nvPicPr>
        <p:blipFill>
          <a:blip r:embed="rId2"/>
          <a:stretch/>
        </p:blipFill>
        <p:spPr bwMode="auto">
          <a:xfrm>
            <a:off x="1490585" y="2942662"/>
            <a:ext cx="9698249" cy="2643731"/>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 name="Textplatzhalter 1"/>
          <p:cNvSpPr>
            <a:spLocks noGrp="1"/>
          </p:cNvSpPr>
          <p:nvPr>
            <p:ph type="body" sz="quarter" idx="11"/>
          </p:nvPr>
        </p:nvSpPr>
        <p:spPr bwMode="auto">
          <a:xfrm>
            <a:off x="1281114" y="2197100"/>
            <a:ext cx="4722812" cy="3937000"/>
          </a:xfrm>
        </p:spPr>
        <p:txBody>
          <a:bodyPr/>
          <a:lstStyle/>
          <a:p>
            <a:pPr marL="0" marR="0" indent="0" algn="l" defTabSz="914400">
              <a:lnSpc>
                <a:spcPts val="2860"/>
              </a:lnSpc>
              <a:spcBef>
                <a:spcPts val="0"/>
              </a:spcBef>
              <a:spcAft>
                <a:spcPts val="0"/>
              </a:spcAft>
              <a:buClrTx/>
              <a:buSzTx/>
              <a:buFontTx/>
              <a:buNone/>
              <a:defRPr/>
            </a:pPr>
            <a:r>
              <a:rPr lang="en-US"/>
              <a:t>The control structure aims to achieve the below goals:</a:t>
            </a:r>
            <a:endParaRPr/>
          </a:p>
          <a:p>
            <a:pPr marL="285750" marR="0" indent="-285750" algn="l" defTabSz="914400">
              <a:lnSpc>
                <a:spcPts val="2860"/>
              </a:lnSpc>
              <a:spcBef>
                <a:spcPts val="0"/>
              </a:spcBef>
              <a:spcAft>
                <a:spcPts val="0"/>
              </a:spcAft>
              <a:buClrTx/>
              <a:buSzTx/>
              <a:buFont typeface="Arial"/>
              <a:buChar char="•"/>
              <a:defRPr/>
            </a:pPr>
            <a:r>
              <a:rPr lang="en-US"/>
              <a:t>Describe the control in a way that is understandable and clear </a:t>
            </a:r>
            <a:endParaRPr/>
          </a:p>
          <a:p>
            <a:pPr marL="285750" marR="0" indent="-285750" algn="l" defTabSz="914400">
              <a:lnSpc>
                <a:spcPts val="2860"/>
              </a:lnSpc>
              <a:spcBef>
                <a:spcPts val="0"/>
              </a:spcBef>
              <a:spcAft>
                <a:spcPts val="0"/>
              </a:spcAft>
              <a:buClrTx/>
              <a:buSzTx/>
              <a:buFont typeface="Arial"/>
              <a:buChar char="•"/>
              <a:defRPr/>
            </a:pPr>
            <a:r>
              <a:rPr lang="en-US"/>
              <a:t>Non-SAP security professionals should be able to implement the control</a:t>
            </a:r>
            <a:endParaRPr/>
          </a:p>
          <a:p>
            <a:pPr marL="285750" marR="0" indent="-285750" algn="l" defTabSz="914400">
              <a:lnSpc>
                <a:spcPts val="2860"/>
              </a:lnSpc>
              <a:spcBef>
                <a:spcPts val="0"/>
              </a:spcBef>
              <a:spcAft>
                <a:spcPts val="0"/>
              </a:spcAft>
              <a:buClrTx/>
              <a:buSzTx/>
              <a:buFont typeface="Arial"/>
              <a:buChar char="•"/>
              <a:defRPr/>
            </a:pPr>
            <a:r>
              <a:rPr lang="en-US"/>
              <a:t>Verification method for every control allows to decrease lack of visibility within SAP applications</a:t>
            </a:r>
            <a:endParaRPr/>
          </a:p>
          <a:p>
            <a:pPr marL="285750" marR="0" indent="-285750" algn="l" defTabSz="914400">
              <a:lnSpc>
                <a:spcPts val="2860"/>
              </a:lnSpc>
              <a:spcBef>
                <a:spcPts val="0"/>
              </a:spcBef>
              <a:spcAft>
                <a:spcPts val="0"/>
              </a:spcAft>
              <a:buClrTx/>
              <a:buSzTx/>
              <a:buFont typeface="Arial"/>
              <a:buChar char="•"/>
              <a:defRPr/>
            </a:pPr>
            <a:r>
              <a:rPr lang="en-US"/>
              <a:t>References that enable organizations to map controls to the overall cybersecurity strategy</a:t>
            </a:r>
            <a:endParaRPr/>
          </a:p>
        </p:txBody>
      </p:sp>
      <p:sp>
        <p:nvSpPr>
          <p:cNvPr id="5" name="Textplatzhalter 2"/>
          <p:cNvSpPr>
            <a:spLocks noGrp="1"/>
          </p:cNvSpPr>
          <p:nvPr>
            <p:ph type="body" sz="quarter" idx="12"/>
          </p:nvPr>
        </p:nvSpPr>
        <p:spPr bwMode="auto">
          <a:xfrm>
            <a:off x="6530976" y="2197100"/>
            <a:ext cx="4701595" cy="4216400"/>
          </a:xfrm>
        </p:spPr>
        <p:txBody>
          <a:bodyPr/>
          <a:lstStyle/>
          <a:p>
            <a:pPr marL="0" indent="0">
              <a:buNone/>
              <a:defRPr/>
            </a:pPr>
            <a:r>
              <a:rPr lang="en-US"/>
              <a:t>Control Structure:</a:t>
            </a:r>
            <a:endParaRPr/>
          </a:p>
          <a:p>
            <a:pPr>
              <a:defRPr/>
            </a:pPr>
            <a:r>
              <a:rPr lang="en-US"/>
              <a:t>Description</a:t>
            </a:r>
            <a:endParaRPr/>
          </a:p>
          <a:p>
            <a:pPr>
              <a:defRPr/>
            </a:pPr>
            <a:r>
              <a:rPr lang="en-US"/>
              <a:t>Implementation </a:t>
            </a:r>
            <a:endParaRPr/>
          </a:p>
          <a:p>
            <a:pPr>
              <a:defRPr/>
            </a:pPr>
            <a:r>
              <a:rPr lang="en-US"/>
              <a:t>Verification of control </a:t>
            </a:r>
            <a:endParaRPr/>
          </a:p>
          <a:p>
            <a:pPr>
              <a:defRPr/>
            </a:pPr>
            <a:r>
              <a:rPr lang="en-US"/>
              <a:t>References</a:t>
            </a:r>
            <a:endParaRPr/>
          </a:p>
        </p:txBody>
      </p:sp>
      <p:sp>
        <p:nvSpPr>
          <p:cNvPr id="6" name="Textplatzhalter 3"/>
          <p:cNvSpPr>
            <a:spLocks noGrp="1"/>
          </p:cNvSpPr>
          <p:nvPr>
            <p:ph type="body" sz="quarter" idx="13"/>
          </p:nvPr>
        </p:nvSpPr>
        <p:spPr bwMode="auto"/>
        <p:txBody>
          <a:bodyPr/>
          <a:lstStyle/>
          <a:p>
            <a:pPr marL="0" indent="0" algn="l" defTabSz="914400">
              <a:lnSpc>
                <a:spcPct val="90000"/>
              </a:lnSpc>
              <a:spcBef>
                <a:spcPts val="1000"/>
              </a:spcBef>
              <a:buFont typeface="Arial"/>
              <a:buNone/>
              <a:defRPr/>
            </a:pPr>
            <a:r>
              <a:rPr lang="de-DE"/>
              <a:t>Controls</a:t>
            </a:r>
            <a:endParaRPr/>
          </a:p>
        </p:txBody>
      </p:sp>
      <p:sp>
        <p:nvSpPr>
          <p:cNvPr id="7" name="Textplatzhalter 4"/>
          <p:cNvSpPr>
            <a:spLocks noGrp="1"/>
          </p:cNvSpPr>
          <p:nvPr>
            <p:ph type="body" sz="quarter" idx="14"/>
          </p:nvPr>
        </p:nvSpPr>
        <p:spPr bwMode="auto"/>
        <p:txBody>
          <a:bodyPr/>
          <a:lstStyle/>
          <a:p>
            <a:pPr marL="0" indent="0" algn="l" defTabSz="914400">
              <a:lnSpc>
                <a:spcPct val="90000"/>
              </a:lnSpc>
              <a:spcBef>
                <a:spcPts val="1000"/>
              </a:spcBef>
              <a:buFont typeface="Arial"/>
              <a:buNone/>
              <a:defRPr/>
            </a:pPr>
            <a:r>
              <a:rPr lang="de-DE"/>
              <a:t>03</a:t>
            </a:r>
            <a:endParaRPr/>
          </a:p>
        </p:txBody>
      </p:sp>
      <p:sp>
        <p:nvSpPr>
          <p:cNvPr id="8" name="Textplatzhalter 5"/>
          <p:cNvSpPr>
            <a:spLocks noGrp="1"/>
          </p:cNvSpPr>
          <p:nvPr>
            <p:ph type="body" sz="quarter" idx="10"/>
          </p:nvPr>
        </p:nvSpPr>
        <p:spPr bwMode="auto">
          <a:xfrm>
            <a:off x="1281114" y="1100649"/>
            <a:ext cx="9219246" cy="563563"/>
          </a:xfrm>
        </p:spPr>
        <p:txBody>
          <a:bodyPr/>
          <a:lstStyle/>
          <a:p>
            <a:pPr>
              <a:defRPr/>
            </a:pPr>
            <a:r>
              <a:rPr lang="de-DE"/>
              <a:t>Control Structure</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 name="Textplatzhalter 14"/>
          <p:cNvSpPr>
            <a:spLocks noGrp="1"/>
          </p:cNvSpPr>
          <p:nvPr>
            <p:ph type="body" sz="quarter" idx="13" hasCustomPrompt="1"/>
          </p:nvPr>
        </p:nvSpPr>
        <p:spPr bwMode="auto">
          <a:xfrm>
            <a:off x="1281114" y="279565"/>
            <a:ext cx="6216966" cy="183421"/>
          </a:xfrm>
          <a:prstGeom prst="rect">
            <a:avLst/>
          </a:prstGeom>
        </p:spPr>
        <p:txBody>
          <a:bodyPr lIns="0" tIns="0" rIns="0" bIns="0"/>
          <a:lstStyle>
            <a:lvl1pPr marL="0" indent="0">
              <a:buNone/>
              <a:defRPr sz="1800" b="1" i="0" spc="99">
                <a:latin typeface="Calibre"/>
              </a:defRPr>
            </a:lvl1pPr>
          </a:lstStyle>
          <a:p>
            <a:pPr>
              <a:defRPr/>
            </a:pPr>
            <a:r>
              <a:t>Controls</a:t>
            </a:r>
          </a:p>
        </p:txBody>
      </p:sp>
      <p:sp>
        <p:nvSpPr>
          <p:cNvPr id="5" name="Textplatzhalter 14"/>
          <p:cNvSpPr>
            <a:spLocks noGrp="1"/>
          </p:cNvSpPr>
          <p:nvPr>
            <p:ph type="body" sz="quarter" idx="14" hasCustomPrompt="1"/>
          </p:nvPr>
        </p:nvSpPr>
        <p:spPr bwMode="auto">
          <a:xfrm>
            <a:off x="401437" y="279565"/>
            <a:ext cx="698155" cy="183421"/>
          </a:xfrm>
          <a:prstGeom prst="rect">
            <a:avLst/>
          </a:prstGeom>
        </p:spPr>
        <p:txBody>
          <a:bodyPr lIns="0" tIns="0" rIns="0" bIns="0"/>
          <a:lstStyle>
            <a:lvl1pPr marL="0" indent="0">
              <a:buNone/>
              <a:defRPr sz="1800" b="0" i="0" spc="99">
                <a:latin typeface="Calibre"/>
              </a:defRPr>
            </a:lvl1pPr>
          </a:lstStyle>
          <a:p>
            <a:pPr>
              <a:defRPr/>
            </a:pPr>
            <a:r>
              <a:t>03</a:t>
            </a:r>
          </a:p>
        </p:txBody>
      </p:sp>
      <p:sp>
        <p:nvSpPr>
          <p:cNvPr id="6" name="Textplatzhalter 2"/>
          <p:cNvSpPr>
            <a:spLocks noGrp="1"/>
          </p:cNvSpPr>
          <p:nvPr>
            <p:ph type="body" sz="quarter" idx="10" hasCustomPrompt="1"/>
          </p:nvPr>
        </p:nvSpPr>
        <p:spPr bwMode="auto">
          <a:xfrm>
            <a:off x="1281114" y="1100648"/>
            <a:ext cx="7516811" cy="563562"/>
          </a:xfrm>
          <a:prstGeom prst="rect">
            <a:avLst/>
          </a:prstGeom>
        </p:spPr>
        <p:txBody>
          <a:bodyPr lIns="0" tIns="0" rIns="0" bIns="0"/>
          <a:lstStyle>
            <a:lvl1pPr marL="0" indent="0">
              <a:buNone/>
              <a:defRPr sz="3200" b="1" i="0">
                <a:latin typeface="Calibre"/>
              </a:defRPr>
            </a:lvl1pPr>
            <a:lvl2pPr marL="457200" indent="0">
              <a:buNone/>
              <a:defRPr b="1">
                <a:latin typeface="Calibre"/>
              </a:defRPr>
            </a:lvl2pPr>
            <a:lvl3pPr marL="914400" indent="0">
              <a:buNone/>
              <a:defRPr b="1">
                <a:latin typeface="Calibre"/>
              </a:defRPr>
            </a:lvl3pPr>
            <a:lvl4pPr marL="1371600" indent="0">
              <a:buNone/>
              <a:defRPr b="1">
                <a:latin typeface="Calibre"/>
              </a:defRPr>
            </a:lvl4pPr>
            <a:lvl5pPr marL="1828800" indent="0">
              <a:buNone/>
              <a:defRPr b="1">
                <a:latin typeface="Calibre"/>
              </a:defRPr>
            </a:lvl5pPr>
          </a:lstStyle>
          <a:p>
            <a:pPr>
              <a:defRPr/>
            </a:pPr>
            <a:r>
              <a:t>Example - Control Structure</a:t>
            </a:r>
          </a:p>
        </p:txBody>
      </p:sp>
      <p:pic>
        <p:nvPicPr>
          <p:cNvPr id="7" name="Picture 6"/>
          <p:cNvPicPr>
            <a:picLocks noChangeAspect="1"/>
          </p:cNvPicPr>
          <p:nvPr/>
        </p:nvPicPr>
        <p:blipFill>
          <a:blip r:embed="rId2"/>
          <a:stretch/>
        </p:blipFill>
        <p:spPr bwMode="auto">
          <a:xfrm>
            <a:off x="3826055" y="1813803"/>
            <a:ext cx="4321895" cy="4830206"/>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 name="Textplatzhalter 1"/>
          <p:cNvSpPr>
            <a:spLocks noGrp="1"/>
          </p:cNvSpPr>
          <p:nvPr>
            <p:ph type="body" sz="quarter" idx="11"/>
          </p:nvPr>
        </p:nvSpPr>
        <p:spPr bwMode="auto">
          <a:xfrm>
            <a:off x="1281114" y="2197100"/>
            <a:ext cx="4722812" cy="3937000"/>
          </a:xfrm>
        </p:spPr>
        <p:txBody>
          <a:bodyPr/>
          <a:lstStyle/>
          <a:p>
            <a:pPr>
              <a:defRPr/>
            </a:pPr>
            <a:r>
              <a:rPr lang="en-US" dirty="0"/>
              <a:t>Controls are valued by three different elements:</a:t>
            </a:r>
            <a:endParaRPr dirty="0"/>
          </a:p>
          <a:p>
            <a:pPr marL="342900" indent="-342900">
              <a:buFont typeface="+mj-lt"/>
              <a:buAutoNum type="arabicPeriod"/>
              <a:defRPr/>
            </a:pPr>
            <a:r>
              <a:rPr lang="en-US" dirty="0"/>
              <a:t>Maturity level</a:t>
            </a:r>
            <a:endParaRPr dirty="0"/>
          </a:p>
          <a:p>
            <a:pPr marL="342900" indent="-342900">
              <a:buFont typeface="+mj-lt"/>
              <a:buAutoNum type="arabicPeriod"/>
              <a:defRPr/>
            </a:pPr>
            <a:r>
              <a:rPr lang="en-US" dirty="0"/>
              <a:t>Control risk value – predefined** </a:t>
            </a:r>
            <a:endParaRPr dirty="0"/>
          </a:p>
          <a:p>
            <a:pPr marL="342900" indent="-342900">
              <a:buFont typeface="+mj-lt"/>
              <a:buAutoNum type="arabicPeriod"/>
              <a:defRPr/>
            </a:pPr>
            <a:r>
              <a:rPr lang="en-US" dirty="0"/>
              <a:t>Control Implementation stage </a:t>
            </a:r>
            <a:endParaRPr dirty="0"/>
          </a:p>
          <a:p>
            <a:pPr marL="342900" indent="-342900">
              <a:buFont typeface="+mj-lt"/>
              <a:buAutoNum type="arabicPeriod"/>
              <a:defRPr/>
            </a:pPr>
            <a:endParaRPr lang="en-US" dirty="0"/>
          </a:p>
          <a:p>
            <a:pPr>
              <a:defRPr/>
            </a:pPr>
            <a:r>
              <a:rPr lang="en-US" dirty="0"/>
              <a:t>This allows organizations to:</a:t>
            </a:r>
            <a:endParaRPr dirty="0"/>
          </a:p>
          <a:p>
            <a:pPr marL="285750" indent="-285750">
              <a:buFont typeface="Arial"/>
              <a:buChar char="•"/>
              <a:defRPr/>
            </a:pPr>
            <a:r>
              <a:rPr lang="en-US" dirty="0"/>
              <a:t>Identify high risk areas and controls</a:t>
            </a:r>
            <a:endParaRPr dirty="0"/>
          </a:p>
          <a:p>
            <a:pPr marL="285750" indent="-285750">
              <a:buFont typeface="Arial"/>
              <a:buChar char="•"/>
              <a:defRPr/>
            </a:pPr>
            <a:r>
              <a:rPr lang="en-US" dirty="0"/>
              <a:t>Distribute resources to mitigate or eliminate high risks</a:t>
            </a:r>
            <a:endParaRPr dirty="0"/>
          </a:p>
          <a:p>
            <a:pPr marL="285750" indent="-285750">
              <a:buFont typeface="Arial"/>
              <a:buChar char="•"/>
              <a:defRPr/>
            </a:pPr>
            <a:r>
              <a:rPr lang="en-US" dirty="0"/>
              <a:t>Identify SAP security posture and strategy</a:t>
            </a:r>
            <a:endParaRPr dirty="0"/>
          </a:p>
          <a:p>
            <a:pPr marL="285750" indent="-285750">
              <a:buFont typeface="Arial"/>
              <a:buChar char="•"/>
              <a:defRPr/>
            </a:pPr>
            <a:endParaRPr dirty="0"/>
          </a:p>
        </p:txBody>
      </p:sp>
      <p:sp>
        <p:nvSpPr>
          <p:cNvPr id="5" name="Textplatzhalter 2"/>
          <p:cNvSpPr>
            <a:spLocks noGrp="1"/>
          </p:cNvSpPr>
          <p:nvPr>
            <p:ph type="body" sz="quarter" idx="12"/>
          </p:nvPr>
        </p:nvSpPr>
        <p:spPr bwMode="auto">
          <a:xfrm>
            <a:off x="6530976" y="2197100"/>
            <a:ext cx="4701595" cy="4216400"/>
          </a:xfrm>
        </p:spPr>
        <p:txBody>
          <a:bodyPr/>
          <a:lstStyle/>
          <a:p>
            <a:pPr marL="0" indent="0">
              <a:buNone/>
              <a:defRPr/>
            </a:pPr>
            <a:r>
              <a:rPr lang="en-US" dirty="0"/>
              <a:t>Control Stages:</a:t>
            </a:r>
            <a:endParaRPr dirty="0"/>
          </a:p>
          <a:p>
            <a:pPr>
              <a:defRPr/>
            </a:pPr>
            <a:r>
              <a:rPr lang="en-US" dirty="0"/>
              <a:t>Implemented	</a:t>
            </a:r>
            <a:endParaRPr dirty="0"/>
          </a:p>
          <a:p>
            <a:pPr>
              <a:defRPr/>
            </a:pPr>
            <a:r>
              <a:rPr lang="en-US" dirty="0"/>
              <a:t>Implemented and Maintained</a:t>
            </a:r>
            <a:endParaRPr dirty="0"/>
          </a:p>
          <a:p>
            <a:pPr>
              <a:defRPr/>
            </a:pPr>
            <a:r>
              <a:rPr lang="en-US" dirty="0"/>
              <a:t>Implemented, Maintained, and Monitored</a:t>
            </a:r>
            <a:endParaRPr dirty="0"/>
          </a:p>
          <a:p>
            <a:pPr>
              <a:defRPr/>
            </a:pPr>
            <a:r>
              <a:rPr lang="en-US" dirty="0"/>
              <a:t>Implemented, Maintained, Monitored, and Reviewed</a:t>
            </a:r>
            <a:endParaRPr dirty="0"/>
          </a:p>
          <a:p>
            <a:pPr>
              <a:defRPr/>
            </a:pPr>
            <a:r>
              <a:rPr lang="en-US" dirty="0"/>
              <a:t>Not Implemented </a:t>
            </a:r>
            <a:endParaRPr dirty="0"/>
          </a:p>
        </p:txBody>
      </p:sp>
      <p:sp>
        <p:nvSpPr>
          <p:cNvPr id="6" name="Textplatzhalter 3"/>
          <p:cNvSpPr>
            <a:spLocks noGrp="1"/>
          </p:cNvSpPr>
          <p:nvPr>
            <p:ph type="body" sz="quarter" idx="13"/>
          </p:nvPr>
        </p:nvSpPr>
        <p:spPr bwMode="auto"/>
        <p:txBody>
          <a:bodyPr/>
          <a:lstStyle/>
          <a:p>
            <a:pPr marL="0" indent="0" algn="l" defTabSz="914400">
              <a:lnSpc>
                <a:spcPct val="90000"/>
              </a:lnSpc>
              <a:spcBef>
                <a:spcPts val="1000"/>
              </a:spcBef>
              <a:buFont typeface="Arial"/>
              <a:buNone/>
              <a:defRPr/>
            </a:pPr>
            <a:r>
              <a:rPr lang="de-DE"/>
              <a:t>Controls</a:t>
            </a:r>
            <a:endParaRPr/>
          </a:p>
        </p:txBody>
      </p:sp>
      <p:sp>
        <p:nvSpPr>
          <p:cNvPr id="7" name="Textplatzhalter 4"/>
          <p:cNvSpPr>
            <a:spLocks noGrp="1"/>
          </p:cNvSpPr>
          <p:nvPr>
            <p:ph type="body" sz="quarter" idx="14"/>
          </p:nvPr>
        </p:nvSpPr>
        <p:spPr bwMode="auto"/>
        <p:txBody>
          <a:bodyPr/>
          <a:lstStyle/>
          <a:p>
            <a:pPr marL="0" indent="0" algn="l" defTabSz="914400">
              <a:lnSpc>
                <a:spcPct val="90000"/>
              </a:lnSpc>
              <a:spcBef>
                <a:spcPts val="1000"/>
              </a:spcBef>
              <a:buFont typeface="Arial"/>
              <a:buNone/>
              <a:defRPr/>
            </a:pPr>
            <a:r>
              <a:rPr lang="de-DE"/>
              <a:t>03</a:t>
            </a:r>
            <a:endParaRPr/>
          </a:p>
        </p:txBody>
      </p:sp>
      <p:sp>
        <p:nvSpPr>
          <p:cNvPr id="8" name="Textplatzhalter 5"/>
          <p:cNvSpPr>
            <a:spLocks noGrp="1"/>
          </p:cNvSpPr>
          <p:nvPr>
            <p:ph type="body" sz="quarter" idx="10"/>
          </p:nvPr>
        </p:nvSpPr>
        <p:spPr bwMode="auto">
          <a:xfrm>
            <a:off x="1281114" y="1100649"/>
            <a:ext cx="9219246" cy="563563"/>
          </a:xfrm>
        </p:spPr>
        <p:txBody>
          <a:bodyPr/>
          <a:lstStyle/>
          <a:p>
            <a:pPr>
              <a:defRPr/>
            </a:pPr>
            <a:r>
              <a:rPr lang="de-DE"/>
              <a:t>Control Stages</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 name="Textplatzhalter 1"/>
          <p:cNvSpPr>
            <a:spLocks noGrp="1"/>
          </p:cNvSpPr>
          <p:nvPr>
            <p:ph type="body" sz="quarter" idx="11"/>
          </p:nvPr>
        </p:nvSpPr>
        <p:spPr bwMode="auto">
          <a:xfrm>
            <a:off x="1341856" y="2301873"/>
            <a:ext cx="4722811" cy="4007447"/>
          </a:xfrm>
        </p:spPr>
        <p:txBody>
          <a:bodyPr/>
          <a:lstStyle/>
          <a:p>
            <a:pPr marL="0" marR="0" indent="0" algn="l" defTabSz="914400" rtl="0">
              <a:lnSpc>
                <a:spcPts val="2860"/>
              </a:lnSpc>
              <a:spcBef>
                <a:spcPts val="0"/>
              </a:spcBef>
              <a:spcAft>
                <a:spcPts val="0"/>
              </a:spcAft>
              <a:buClrTx/>
              <a:buSzTx/>
              <a:buFontTx/>
              <a:buNone/>
              <a:defRPr/>
            </a:pPr>
            <a:r>
              <a:rPr lang="en-US" dirty="0"/>
              <a:t>Reminder on what we have presented in this section:</a:t>
            </a:r>
          </a:p>
          <a:p>
            <a:pPr marL="0" marR="0" indent="0" algn="l" defTabSz="914400" rtl="0">
              <a:lnSpc>
                <a:spcPts val="2860"/>
              </a:lnSpc>
              <a:spcBef>
                <a:spcPts val="0"/>
              </a:spcBef>
              <a:spcAft>
                <a:spcPts val="0"/>
              </a:spcAft>
              <a:buClrTx/>
              <a:buSzTx/>
              <a:buFontTx/>
              <a:buNone/>
              <a:defRPr/>
            </a:pPr>
            <a:endParaRPr lang="en-US" dirty="0"/>
          </a:p>
          <a:p>
            <a:pPr marL="285750" marR="0" indent="-285750" algn="l" defTabSz="914400" rtl="0">
              <a:lnSpc>
                <a:spcPts val="2860"/>
              </a:lnSpc>
              <a:spcBef>
                <a:spcPts val="0"/>
              </a:spcBef>
              <a:spcAft>
                <a:spcPts val="0"/>
              </a:spcAft>
              <a:buClrTx/>
              <a:buSzTx/>
              <a:buFontTx/>
              <a:buChar char="-"/>
              <a:defRPr/>
            </a:pPr>
            <a:r>
              <a:rPr lang="en-US" dirty="0"/>
              <a:t>Controls identification</a:t>
            </a:r>
          </a:p>
          <a:p>
            <a:pPr marL="285750" marR="0" indent="-285750" algn="l" defTabSz="914400" rtl="0">
              <a:lnSpc>
                <a:spcPts val="2860"/>
              </a:lnSpc>
              <a:spcBef>
                <a:spcPts val="0"/>
              </a:spcBef>
              <a:spcAft>
                <a:spcPts val="0"/>
              </a:spcAft>
              <a:buClrTx/>
              <a:buSzTx/>
              <a:buFontTx/>
              <a:buChar char="-"/>
              <a:defRPr/>
            </a:pPr>
            <a:r>
              <a:rPr lang="en-US" dirty="0"/>
              <a:t>Control structure</a:t>
            </a:r>
          </a:p>
          <a:p>
            <a:pPr marL="285750" marR="0" indent="-285750" algn="l" defTabSz="914400" rtl="0">
              <a:lnSpc>
                <a:spcPts val="2860"/>
              </a:lnSpc>
              <a:spcBef>
                <a:spcPts val="0"/>
              </a:spcBef>
              <a:spcAft>
                <a:spcPts val="0"/>
              </a:spcAft>
              <a:buClrTx/>
              <a:buSzTx/>
              <a:buFontTx/>
              <a:buChar char="-"/>
              <a:defRPr/>
            </a:pPr>
            <a:r>
              <a:rPr lang="en-US" dirty="0"/>
              <a:t>Control stages</a:t>
            </a:r>
          </a:p>
          <a:p>
            <a:pPr marL="285750" marR="0" indent="-285750" algn="l" defTabSz="914400" rtl="0">
              <a:lnSpc>
                <a:spcPts val="2860"/>
              </a:lnSpc>
              <a:spcBef>
                <a:spcPts val="0"/>
              </a:spcBef>
              <a:spcAft>
                <a:spcPts val="0"/>
              </a:spcAft>
              <a:buClrTx/>
              <a:buSzTx/>
              <a:buFontTx/>
              <a:buChar char="-"/>
              <a:defRPr/>
            </a:pPr>
            <a:r>
              <a:rPr lang="en-US" dirty="0"/>
              <a:t>Control value </a:t>
            </a:r>
          </a:p>
          <a:p>
            <a:pPr marL="0" marR="0" indent="0" algn="l" defTabSz="914400" rtl="0">
              <a:lnSpc>
                <a:spcPts val="2860"/>
              </a:lnSpc>
              <a:spcBef>
                <a:spcPts val="0"/>
              </a:spcBef>
              <a:spcAft>
                <a:spcPts val="0"/>
              </a:spcAft>
              <a:buClrTx/>
              <a:buSzTx/>
              <a:buFontTx/>
              <a:buNone/>
              <a:defRPr/>
            </a:pPr>
            <a:endParaRPr lang="en-US" dirty="0"/>
          </a:p>
        </p:txBody>
      </p:sp>
      <p:sp>
        <p:nvSpPr>
          <p:cNvPr id="5" name="Textplatzhalter 2"/>
          <p:cNvSpPr>
            <a:spLocks noGrp="1"/>
          </p:cNvSpPr>
          <p:nvPr>
            <p:ph type="body" sz="quarter" idx="12"/>
          </p:nvPr>
        </p:nvSpPr>
        <p:spPr bwMode="auto">
          <a:xfrm>
            <a:off x="6530976" y="2197100"/>
            <a:ext cx="4701595" cy="4216400"/>
          </a:xfrm>
        </p:spPr>
        <p:txBody>
          <a:bodyPr/>
          <a:lstStyle/>
          <a:p>
            <a:pPr marL="0" indent="0">
              <a:buNone/>
              <a:defRPr/>
            </a:pPr>
            <a:r>
              <a:rPr lang="en-US" dirty="0"/>
              <a:t>Controls are valued by three different elements:</a:t>
            </a:r>
          </a:p>
          <a:p>
            <a:pPr rtl="0">
              <a:lnSpc>
                <a:spcPts val="2859"/>
              </a:lnSpc>
              <a:spcBef>
                <a:spcPts val="999"/>
              </a:spcBef>
              <a:defRPr/>
            </a:pPr>
            <a:r>
              <a:rPr lang="en-US" dirty="0"/>
              <a:t>Maturity level</a:t>
            </a:r>
          </a:p>
          <a:p>
            <a:pPr rtl="0">
              <a:lnSpc>
                <a:spcPts val="2859"/>
              </a:lnSpc>
              <a:spcBef>
                <a:spcPts val="999"/>
              </a:spcBef>
              <a:defRPr/>
            </a:pPr>
            <a:r>
              <a:rPr lang="en-US" dirty="0"/>
              <a:t>Control Implementation stage</a:t>
            </a:r>
          </a:p>
          <a:p>
            <a:pPr rtl="0">
              <a:lnSpc>
                <a:spcPts val="2859"/>
              </a:lnSpc>
              <a:spcBef>
                <a:spcPts val="999"/>
              </a:spcBef>
              <a:defRPr/>
            </a:pPr>
            <a:r>
              <a:rPr lang="en-US" dirty="0"/>
              <a:t>Control risk value – predefined ** </a:t>
            </a:r>
          </a:p>
          <a:p>
            <a:pPr marL="0" indent="0" rtl="0">
              <a:lnSpc>
                <a:spcPts val="2859"/>
              </a:lnSpc>
              <a:spcBef>
                <a:spcPts val="999"/>
              </a:spcBef>
              <a:buNone/>
              <a:defRPr/>
            </a:pPr>
            <a:endParaRPr lang="en-US" dirty="0">
              <a:ea typeface="Calibre"/>
              <a:cs typeface="Calibre"/>
            </a:endParaRPr>
          </a:p>
          <a:p>
            <a:pPr rtl="0">
              <a:lnSpc>
                <a:spcPts val="2859"/>
              </a:lnSpc>
              <a:spcBef>
                <a:spcPts val="999"/>
              </a:spcBef>
              <a:defRPr/>
            </a:pPr>
            <a:endParaRPr lang="en-US" dirty="0"/>
          </a:p>
          <a:p>
            <a:pPr marL="571500" indent="-571500" algn="l" defTabSz="914400" rtl="0">
              <a:lnSpc>
                <a:spcPts val="2859"/>
              </a:lnSpc>
              <a:spcBef>
                <a:spcPts val="999"/>
              </a:spcBef>
              <a:buSzPct val="200000"/>
              <a:buFont typeface="Monaco"/>
              <a:buChar char="⎼"/>
              <a:defRPr/>
            </a:pPr>
            <a:endParaRPr lang="en-US" sz="1800" b="0" i="0" u="none" strike="noStrike" cap="none" spc="0" dirty="0">
              <a:solidFill>
                <a:schemeClr val="tx1"/>
              </a:solidFill>
              <a:latin typeface="Calibre"/>
              <a:ea typeface="Calibre"/>
              <a:cs typeface="Calibre"/>
            </a:endParaRPr>
          </a:p>
        </p:txBody>
      </p:sp>
      <p:sp>
        <p:nvSpPr>
          <p:cNvPr id="6" name="Textplatzhalter 3"/>
          <p:cNvSpPr>
            <a:spLocks noGrp="1"/>
          </p:cNvSpPr>
          <p:nvPr>
            <p:ph type="body" sz="quarter" idx="13"/>
          </p:nvPr>
        </p:nvSpPr>
        <p:spPr bwMode="auto"/>
        <p:txBody>
          <a:bodyPr/>
          <a:lstStyle/>
          <a:p>
            <a:pPr marL="0" indent="0" algn="l" defTabSz="914400">
              <a:lnSpc>
                <a:spcPct val="90000"/>
              </a:lnSpc>
              <a:spcBef>
                <a:spcPts val="1000"/>
              </a:spcBef>
              <a:buFont typeface="Arial"/>
              <a:buNone/>
              <a:defRPr/>
            </a:pPr>
            <a:r>
              <a:rPr lang="de-DE" dirty="0"/>
              <a:t>Controls</a:t>
            </a:r>
            <a:endParaRPr dirty="0"/>
          </a:p>
        </p:txBody>
      </p:sp>
      <p:sp>
        <p:nvSpPr>
          <p:cNvPr id="7" name="Textplatzhalter 4"/>
          <p:cNvSpPr>
            <a:spLocks noGrp="1"/>
          </p:cNvSpPr>
          <p:nvPr>
            <p:ph type="body" sz="quarter" idx="14"/>
          </p:nvPr>
        </p:nvSpPr>
        <p:spPr bwMode="auto"/>
        <p:txBody>
          <a:bodyPr/>
          <a:lstStyle/>
          <a:p>
            <a:pPr marL="0" indent="0" algn="l" defTabSz="914400">
              <a:lnSpc>
                <a:spcPct val="90000"/>
              </a:lnSpc>
              <a:spcBef>
                <a:spcPts val="1000"/>
              </a:spcBef>
              <a:buFont typeface="Arial"/>
              <a:buNone/>
              <a:defRPr/>
            </a:pPr>
            <a:r>
              <a:rPr lang="de-DE" dirty="0"/>
              <a:t>03</a:t>
            </a:r>
            <a:endParaRPr dirty="0"/>
          </a:p>
        </p:txBody>
      </p:sp>
      <p:sp>
        <p:nvSpPr>
          <p:cNvPr id="8" name="Textplatzhalter 5"/>
          <p:cNvSpPr>
            <a:spLocks noGrp="1"/>
          </p:cNvSpPr>
          <p:nvPr>
            <p:ph type="body" sz="quarter" idx="10"/>
          </p:nvPr>
        </p:nvSpPr>
        <p:spPr bwMode="auto">
          <a:xfrm>
            <a:off x="1281114" y="1100649"/>
            <a:ext cx="9219246" cy="563563"/>
          </a:xfrm>
        </p:spPr>
        <p:txBody>
          <a:bodyPr/>
          <a:lstStyle/>
          <a:p>
            <a:pPr>
              <a:defRPr/>
            </a:pPr>
            <a:r>
              <a:rPr lang="en-US" dirty="0"/>
              <a:t>Controls – Discussion</a:t>
            </a:r>
            <a:endParaRPr dirty="0"/>
          </a:p>
          <a:p>
            <a:pPr>
              <a:defRPr/>
            </a:pPr>
            <a:br>
              <a:rPr lang="en-US" dirty="0"/>
            </a:br>
            <a:endParaRPr lang="de-DE" dirty="0"/>
          </a:p>
        </p:txBody>
      </p:sp>
    </p:spTree>
    <p:extLst>
      <p:ext uri="{BB962C8B-B14F-4D97-AF65-F5344CB8AC3E}">
        <p14:creationId xmlns:p14="http://schemas.microsoft.com/office/powerpoint/2010/main" val="14598895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 name="Text Placeholder 1"/>
          <p:cNvSpPr>
            <a:spLocks noGrp="1"/>
          </p:cNvSpPr>
          <p:nvPr>
            <p:ph type="body" sz="quarter" idx="10"/>
          </p:nvPr>
        </p:nvSpPr>
        <p:spPr bwMode="auto"/>
        <p:txBody>
          <a:bodyPr/>
          <a:lstStyle/>
          <a:p>
            <a:pPr marL="0" indent="0" algn="l" defTabSz="914400">
              <a:lnSpc>
                <a:spcPct val="90000"/>
              </a:lnSpc>
              <a:spcBef>
                <a:spcPts val="1000"/>
              </a:spcBef>
              <a:buFont typeface="Arial"/>
              <a:buNone/>
              <a:defRPr/>
            </a:pPr>
            <a:r>
              <a:rPr lang="en-US"/>
              <a:t>04			</a:t>
            </a:r>
            <a:endParaRPr/>
          </a:p>
        </p:txBody>
      </p:sp>
      <p:sp>
        <p:nvSpPr>
          <p:cNvPr id="5" name="Text Placeholder 2"/>
          <p:cNvSpPr>
            <a:spLocks noGrp="1"/>
          </p:cNvSpPr>
          <p:nvPr>
            <p:ph type="body" sz="quarter" idx="11"/>
          </p:nvPr>
        </p:nvSpPr>
        <p:spPr bwMode="auto"/>
        <p:txBody>
          <a:bodyPr/>
          <a:lstStyle/>
          <a:p>
            <a:pPr marL="0" indent="0" algn="l" defTabSz="914400">
              <a:lnSpc>
                <a:spcPct val="90000"/>
              </a:lnSpc>
              <a:spcBef>
                <a:spcPts val="1000"/>
              </a:spcBef>
              <a:buFont typeface="Arial"/>
              <a:buNone/>
              <a:defRPr/>
            </a:pPr>
            <a:r>
              <a:rPr lang="en-US" dirty="0"/>
              <a:t>Future Directions</a:t>
            </a:r>
            <a:endParaRPr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 name="Text Placeholder 1"/>
          <p:cNvSpPr>
            <a:spLocks noGrp="1"/>
          </p:cNvSpPr>
          <p:nvPr>
            <p:ph type="body" sz="quarter" idx="10"/>
          </p:nvPr>
        </p:nvSpPr>
        <p:spPr bwMode="auto"/>
        <p:txBody>
          <a:bodyPr/>
          <a:lstStyle/>
          <a:p>
            <a:pPr marL="0" indent="0" defTabSz="914400">
              <a:lnSpc>
                <a:spcPct val="90000"/>
              </a:lnSpc>
              <a:spcBef>
                <a:spcPts val="1000"/>
              </a:spcBef>
              <a:buFont typeface="Arial"/>
              <a:buNone/>
              <a:defRPr/>
            </a:pPr>
            <a:r>
              <a:rPr lang="en-US" sz="4000"/>
              <a:t>Core Business Application Security (CBAS)</a:t>
            </a:r>
            <a:endParaRPr/>
          </a:p>
        </p:txBody>
      </p:sp>
      <p:sp>
        <p:nvSpPr>
          <p:cNvPr id="5" name="Text Placeholder 2"/>
          <p:cNvSpPr>
            <a:spLocks noGrp="1"/>
          </p:cNvSpPr>
          <p:nvPr>
            <p:ph type="body" sz="quarter" idx="11"/>
          </p:nvPr>
        </p:nvSpPr>
        <p:spPr bwMode="auto"/>
        <p:txBody>
          <a:bodyPr/>
          <a:lstStyle/>
          <a:p>
            <a:pPr marL="0" indent="0" algn="l" defTabSz="914400">
              <a:lnSpc>
                <a:spcPct val="100000"/>
              </a:lnSpc>
              <a:spcBef>
                <a:spcPts val="1000"/>
              </a:spcBef>
              <a:buFont typeface="Arial"/>
              <a:buNone/>
              <a:defRPr/>
            </a:pPr>
            <a:r>
              <a:rPr lang="en-US"/>
              <a:t>SAP Maturity Model (SMM) </a:t>
            </a:r>
            <a:endParaRPr/>
          </a:p>
          <a:p>
            <a:pPr marL="0" indent="0" algn="l" defTabSz="914400">
              <a:lnSpc>
                <a:spcPct val="100000"/>
              </a:lnSpc>
              <a:spcBef>
                <a:spcPts val="1000"/>
              </a:spcBef>
              <a:buFont typeface="Arial"/>
              <a:buNone/>
              <a:defRPr/>
            </a:pPr>
            <a:endParaRPr 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9323F3D9-FA64-4A40-B0B0-96FA666C05A1}"/>
              </a:ext>
            </a:extLst>
          </p:cNvPr>
          <p:cNvSpPr>
            <a:spLocks noGrp="1"/>
          </p:cNvSpPr>
          <p:nvPr>
            <p:ph type="body" sz="quarter" idx="13"/>
          </p:nvPr>
        </p:nvSpPr>
        <p:spPr/>
        <p:txBody>
          <a:bodyPr/>
          <a:lstStyle/>
          <a:p>
            <a:pPr marL="0" indent="0" algn="l" defTabSz="914400" rtl="0">
              <a:lnSpc>
                <a:spcPct val="90000"/>
              </a:lnSpc>
              <a:spcBef>
                <a:spcPts val="1000"/>
              </a:spcBef>
              <a:buFont typeface="Arial"/>
              <a:buNone/>
            </a:pPr>
            <a:r>
              <a:rPr lang="en-US" dirty="0"/>
              <a:t>Future Directions</a:t>
            </a:r>
          </a:p>
        </p:txBody>
      </p:sp>
      <p:sp>
        <p:nvSpPr>
          <p:cNvPr id="5" name="Text Placeholder 4">
            <a:extLst>
              <a:ext uri="{FF2B5EF4-FFF2-40B4-BE49-F238E27FC236}">
                <a16:creationId xmlns:a16="http://schemas.microsoft.com/office/drawing/2014/main" id="{083025C6-E262-5F4D-936E-A7E6375F2A4D}"/>
              </a:ext>
            </a:extLst>
          </p:cNvPr>
          <p:cNvSpPr>
            <a:spLocks noGrp="1"/>
          </p:cNvSpPr>
          <p:nvPr>
            <p:ph type="body" sz="quarter" idx="14"/>
          </p:nvPr>
        </p:nvSpPr>
        <p:spPr/>
        <p:txBody>
          <a:bodyPr/>
          <a:lstStyle/>
          <a:p>
            <a:pPr marL="0" indent="0" algn="l" defTabSz="914400" rtl="0">
              <a:lnSpc>
                <a:spcPct val="90000"/>
              </a:lnSpc>
              <a:spcBef>
                <a:spcPts val="1000"/>
              </a:spcBef>
              <a:buFont typeface="Arial"/>
              <a:buNone/>
            </a:pPr>
            <a:r>
              <a:rPr lang="en-US" dirty="0"/>
              <a:t>04</a:t>
            </a:r>
          </a:p>
        </p:txBody>
      </p:sp>
      <p:sp>
        <p:nvSpPr>
          <p:cNvPr id="7" name="Rectangle 6">
            <a:extLst>
              <a:ext uri="{FF2B5EF4-FFF2-40B4-BE49-F238E27FC236}">
                <a16:creationId xmlns:a16="http://schemas.microsoft.com/office/drawing/2014/main" id="{6E4198DC-488E-0745-9913-298B7F60E260}"/>
              </a:ext>
            </a:extLst>
          </p:cNvPr>
          <p:cNvSpPr/>
          <p:nvPr/>
        </p:nvSpPr>
        <p:spPr>
          <a:xfrm>
            <a:off x="1991544" y="1703557"/>
            <a:ext cx="1368152" cy="108012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algn="ctr" defTabSz="914400" rtl="0"/>
            <a:r>
              <a:rPr lang="en-US" dirty="0"/>
              <a:t>NI</a:t>
            </a:r>
          </a:p>
        </p:txBody>
      </p:sp>
      <p:sp>
        <p:nvSpPr>
          <p:cNvPr id="9" name="Rectangle 8">
            <a:extLst>
              <a:ext uri="{FF2B5EF4-FFF2-40B4-BE49-F238E27FC236}">
                <a16:creationId xmlns:a16="http://schemas.microsoft.com/office/drawing/2014/main" id="{A9F6ECE8-F091-814F-9BB2-75F573C67925}"/>
              </a:ext>
            </a:extLst>
          </p:cNvPr>
          <p:cNvSpPr/>
          <p:nvPr/>
        </p:nvSpPr>
        <p:spPr>
          <a:xfrm>
            <a:off x="3647728" y="1703557"/>
            <a:ext cx="1368152" cy="108012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algn="ctr" defTabSz="914400" rtl="0"/>
            <a:r>
              <a:rPr lang="en-US" dirty="0"/>
              <a:t>I</a:t>
            </a:r>
          </a:p>
        </p:txBody>
      </p:sp>
      <p:sp>
        <p:nvSpPr>
          <p:cNvPr id="10" name="Rectangle 9">
            <a:extLst>
              <a:ext uri="{FF2B5EF4-FFF2-40B4-BE49-F238E27FC236}">
                <a16:creationId xmlns:a16="http://schemas.microsoft.com/office/drawing/2014/main" id="{EDC78FA9-DA96-564E-B9B3-AD6DA50D5A00}"/>
              </a:ext>
            </a:extLst>
          </p:cNvPr>
          <p:cNvSpPr/>
          <p:nvPr/>
        </p:nvSpPr>
        <p:spPr>
          <a:xfrm>
            <a:off x="5337183" y="1703557"/>
            <a:ext cx="1368152" cy="108012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algn="ctr" defTabSz="914400" rtl="0"/>
            <a:r>
              <a:rPr lang="en-US" dirty="0"/>
              <a:t>IM</a:t>
            </a:r>
          </a:p>
        </p:txBody>
      </p:sp>
      <p:sp>
        <p:nvSpPr>
          <p:cNvPr id="11" name="Rectangle 10">
            <a:extLst>
              <a:ext uri="{FF2B5EF4-FFF2-40B4-BE49-F238E27FC236}">
                <a16:creationId xmlns:a16="http://schemas.microsoft.com/office/drawing/2014/main" id="{5226E1F1-A76A-0346-AF05-50D3772B4020}"/>
              </a:ext>
            </a:extLst>
          </p:cNvPr>
          <p:cNvSpPr/>
          <p:nvPr/>
        </p:nvSpPr>
        <p:spPr>
          <a:xfrm>
            <a:off x="7039153" y="1703557"/>
            <a:ext cx="1368152" cy="108012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algn="ctr" defTabSz="914400" rtl="0"/>
            <a:r>
              <a:rPr lang="en-US" dirty="0"/>
              <a:t>IMM</a:t>
            </a:r>
          </a:p>
        </p:txBody>
      </p:sp>
      <p:sp>
        <p:nvSpPr>
          <p:cNvPr id="12" name="Rectangle 11">
            <a:extLst>
              <a:ext uri="{FF2B5EF4-FFF2-40B4-BE49-F238E27FC236}">
                <a16:creationId xmlns:a16="http://schemas.microsoft.com/office/drawing/2014/main" id="{E0B8B4B9-615B-D445-B75D-5B6E7475C5FD}"/>
              </a:ext>
            </a:extLst>
          </p:cNvPr>
          <p:cNvSpPr/>
          <p:nvPr/>
        </p:nvSpPr>
        <p:spPr>
          <a:xfrm>
            <a:off x="8832304" y="1700808"/>
            <a:ext cx="1368152" cy="108012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algn="ctr" defTabSz="914400" rtl="0"/>
            <a:r>
              <a:rPr lang="en-US" dirty="0"/>
              <a:t>IMMR</a:t>
            </a:r>
          </a:p>
        </p:txBody>
      </p:sp>
      <p:sp>
        <p:nvSpPr>
          <p:cNvPr id="13" name="Down Arrow 12">
            <a:extLst>
              <a:ext uri="{FF2B5EF4-FFF2-40B4-BE49-F238E27FC236}">
                <a16:creationId xmlns:a16="http://schemas.microsoft.com/office/drawing/2014/main" id="{96DB2D3E-D367-6345-8B57-BC858BE12B9F}"/>
              </a:ext>
            </a:extLst>
          </p:cNvPr>
          <p:cNvSpPr/>
          <p:nvPr/>
        </p:nvSpPr>
        <p:spPr>
          <a:xfrm>
            <a:off x="4089488" y="2780928"/>
            <a:ext cx="484632" cy="978408"/>
          </a:xfrm>
          <a:prstGeom prst="downArrow">
            <a:avLst/>
          </a:prstGeom>
          <a:solidFill>
            <a:schemeClr val="bg2"/>
          </a:solidFill>
        </p:spPr>
        <p:style>
          <a:lnRef idx="2">
            <a:schemeClr val="dk1">
              <a:shade val="50000"/>
            </a:schemeClr>
          </a:lnRef>
          <a:fillRef idx="1">
            <a:schemeClr val="dk1"/>
          </a:fillRef>
          <a:effectRef idx="0">
            <a:schemeClr val="dk1"/>
          </a:effectRef>
          <a:fontRef idx="minor">
            <a:schemeClr val="lt1"/>
          </a:fontRef>
        </p:style>
        <p:txBody>
          <a:bodyPr rtlCol="0" anchor="ctr"/>
          <a:lstStyle/>
          <a:p>
            <a:pPr marL="0" algn="ctr" defTabSz="914400" rtl="0"/>
            <a:endParaRPr lang="en-US"/>
          </a:p>
        </p:txBody>
      </p:sp>
      <p:sp>
        <p:nvSpPr>
          <p:cNvPr id="14" name="Rectangle 13">
            <a:extLst>
              <a:ext uri="{FF2B5EF4-FFF2-40B4-BE49-F238E27FC236}">
                <a16:creationId xmlns:a16="http://schemas.microsoft.com/office/drawing/2014/main" id="{57C4A5EA-8B2A-2141-85D8-BC5E3F82F599}"/>
              </a:ext>
            </a:extLst>
          </p:cNvPr>
          <p:cNvSpPr/>
          <p:nvPr/>
        </p:nvSpPr>
        <p:spPr>
          <a:xfrm>
            <a:off x="3647728" y="3777547"/>
            <a:ext cx="1368152" cy="1080120"/>
          </a:xfrm>
          <a:prstGeom prst="rect">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marL="0" algn="ctr" defTabSz="914400" rtl="0"/>
            <a:r>
              <a:rPr lang="en-US" sz="1600" dirty="0"/>
              <a:t>Implemented by IT/Security Team</a:t>
            </a:r>
          </a:p>
        </p:txBody>
      </p:sp>
      <p:sp>
        <p:nvSpPr>
          <p:cNvPr id="15" name="Down Arrow 14">
            <a:extLst>
              <a:ext uri="{FF2B5EF4-FFF2-40B4-BE49-F238E27FC236}">
                <a16:creationId xmlns:a16="http://schemas.microsoft.com/office/drawing/2014/main" id="{D387099A-F381-5641-9A46-4E7D44FCF2F9}"/>
              </a:ext>
            </a:extLst>
          </p:cNvPr>
          <p:cNvSpPr/>
          <p:nvPr/>
        </p:nvSpPr>
        <p:spPr>
          <a:xfrm>
            <a:off x="5778943" y="2801007"/>
            <a:ext cx="484632" cy="978408"/>
          </a:xfrm>
          <a:prstGeom prst="downArrow">
            <a:avLst/>
          </a:prstGeom>
          <a:solidFill>
            <a:schemeClr val="bg2"/>
          </a:solidFill>
        </p:spPr>
        <p:style>
          <a:lnRef idx="2">
            <a:schemeClr val="dk1">
              <a:shade val="50000"/>
            </a:schemeClr>
          </a:lnRef>
          <a:fillRef idx="1">
            <a:schemeClr val="dk1"/>
          </a:fillRef>
          <a:effectRef idx="0">
            <a:schemeClr val="dk1"/>
          </a:effectRef>
          <a:fontRef idx="minor">
            <a:schemeClr val="lt1"/>
          </a:fontRef>
        </p:style>
        <p:txBody>
          <a:bodyPr rtlCol="0" anchor="ctr"/>
          <a:lstStyle/>
          <a:p>
            <a:pPr marL="0" algn="ctr" defTabSz="914400" rtl="0"/>
            <a:endParaRPr lang="en-US"/>
          </a:p>
        </p:txBody>
      </p:sp>
      <p:sp>
        <p:nvSpPr>
          <p:cNvPr id="16" name="Rectangle 15">
            <a:extLst>
              <a:ext uri="{FF2B5EF4-FFF2-40B4-BE49-F238E27FC236}">
                <a16:creationId xmlns:a16="http://schemas.microsoft.com/office/drawing/2014/main" id="{6FA28FEF-D559-1F4E-A728-57A31ED16339}"/>
              </a:ext>
            </a:extLst>
          </p:cNvPr>
          <p:cNvSpPr/>
          <p:nvPr/>
        </p:nvSpPr>
        <p:spPr>
          <a:xfrm>
            <a:off x="5337183" y="3796745"/>
            <a:ext cx="1368152" cy="1080120"/>
          </a:xfrm>
          <a:prstGeom prst="rect">
            <a:avLst/>
          </a:prstGeom>
          <a:solidFill>
            <a:srgbClr val="FFC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marL="0" algn="ctr" defTabSz="914400" rtl="0"/>
            <a:r>
              <a:rPr lang="en-US" sz="1600" dirty="0"/>
              <a:t>Implemented and continuously updated</a:t>
            </a:r>
          </a:p>
        </p:txBody>
      </p:sp>
      <p:sp>
        <p:nvSpPr>
          <p:cNvPr id="17" name="Down Arrow 16">
            <a:extLst>
              <a:ext uri="{FF2B5EF4-FFF2-40B4-BE49-F238E27FC236}">
                <a16:creationId xmlns:a16="http://schemas.microsoft.com/office/drawing/2014/main" id="{38C1A338-CEBD-1743-A732-5094337DB461}"/>
              </a:ext>
            </a:extLst>
          </p:cNvPr>
          <p:cNvSpPr/>
          <p:nvPr/>
        </p:nvSpPr>
        <p:spPr>
          <a:xfrm>
            <a:off x="7526504" y="2783748"/>
            <a:ext cx="484632" cy="978408"/>
          </a:xfrm>
          <a:prstGeom prst="downArrow">
            <a:avLst/>
          </a:prstGeom>
          <a:solidFill>
            <a:schemeClr val="bg2"/>
          </a:solidFill>
        </p:spPr>
        <p:style>
          <a:lnRef idx="2">
            <a:schemeClr val="dk1">
              <a:shade val="50000"/>
            </a:schemeClr>
          </a:lnRef>
          <a:fillRef idx="1">
            <a:schemeClr val="dk1"/>
          </a:fillRef>
          <a:effectRef idx="0">
            <a:schemeClr val="dk1"/>
          </a:effectRef>
          <a:fontRef idx="minor">
            <a:schemeClr val="lt1"/>
          </a:fontRef>
        </p:style>
        <p:txBody>
          <a:bodyPr rtlCol="0" anchor="ctr"/>
          <a:lstStyle/>
          <a:p>
            <a:pPr marL="0" algn="ctr" defTabSz="914400" rtl="0"/>
            <a:endParaRPr lang="en-US"/>
          </a:p>
        </p:txBody>
      </p:sp>
      <p:sp>
        <p:nvSpPr>
          <p:cNvPr id="19" name="Rectangle 18">
            <a:extLst>
              <a:ext uri="{FF2B5EF4-FFF2-40B4-BE49-F238E27FC236}">
                <a16:creationId xmlns:a16="http://schemas.microsoft.com/office/drawing/2014/main" id="{633C772F-20A8-914E-B17D-6C9FAEB41540}"/>
              </a:ext>
            </a:extLst>
          </p:cNvPr>
          <p:cNvSpPr/>
          <p:nvPr/>
        </p:nvSpPr>
        <p:spPr>
          <a:xfrm>
            <a:off x="7039153" y="3796745"/>
            <a:ext cx="1368152" cy="1080120"/>
          </a:xfrm>
          <a:prstGeom prst="rect">
            <a:avLst/>
          </a:prstGeom>
          <a:solidFill>
            <a:srgbClr val="FFFF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marL="0" algn="ctr" defTabSz="914400" rtl="0"/>
            <a:r>
              <a:rPr lang="en-US" sz="1200" dirty="0">
                <a:solidFill>
                  <a:schemeClr val="tx1"/>
                </a:solidFill>
              </a:rPr>
              <a:t>Implemented,  continuously updated, and monitored for changes, events…</a:t>
            </a:r>
          </a:p>
        </p:txBody>
      </p:sp>
      <p:sp>
        <p:nvSpPr>
          <p:cNvPr id="20" name="Down Arrow 19">
            <a:extLst>
              <a:ext uri="{FF2B5EF4-FFF2-40B4-BE49-F238E27FC236}">
                <a16:creationId xmlns:a16="http://schemas.microsoft.com/office/drawing/2014/main" id="{2CD2F99F-81DF-C441-8746-F6F8AB43239C}"/>
              </a:ext>
            </a:extLst>
          </p:cNvPr>
          <p:cNvSpPr/>
          <p:nvPr/>
        </p:nvSpPr>
        <p:spPr>
          <a:xfrm>
            <a:off x="9274065" y="2758966"/>
            <a:ext cx="484632" cy="978408"/>
          </a:xfrm>
          <a:prstGeom prst="downArrow">
            <a:avLst/>
          </a:prstGeom>
          <a:solidFill>
            <a:schemeClr val="bg2"/>
          </a:solidFill>
        </p:spPr>
        <p:style>
          <a:lnRef idx="2">
            <a:schemeClr val="dk1">
              <a:shade val="50000"/>
            </a:schemeClr>
          </a:lnRef>
          <a:fillRef idx="1">
            <a:schemeClr val="dk1"/>
          </a:fillRef>
          <a:effectRef idx="0">
            <a:schemeClr val="dk1"/>
          </a:effectRef>
          <a:fontRef idx="minor">
            <a:schemeClr val="lt1"/>
          </a:fontRef>
        </p:style>
        <p:txBody>
          <a:bodyPr rtlCol="0" anchor="ctr"/>
          <a:lstStyle/>
          <a:p>
            <a:pPr marL="0" algn="ctr" defTabSz="914400" rtl="0"/>
            <a:endParaRPr lang="en-US"/>
          </a:p>
        </p:txBody>
      </p:sp>
      <p:sp>
        <p:nvSpPr>
          <p:cNvPr id="21" name="Rectangle 20">
            <a:extLst>
              <a:ext uri="{FF2B5EF4-FFF2-40B4-BE49-F238E27FC236}">
                <a16:creationId xmlns:a16="http://schemas.microsoft.com/office/drawing/2014/main" id="{686F6A46-B229-5D4B-A608-A33CA704CD17}"/>
              </a:ext>
            </a:extLst>
          </p:cNvPr>
          <p:cNvSpPr/>
          <p:nvPr/>
        </p:nvSpPr>
        <p:spPr>
          <a:xfrm>
            <a:off x="8847112" y="3777547"/>
            <a:ext cx="1368152" cy="1080120"/>
          </a:xfrm>
          <a:prstGeom prst="rect">
            <a:avLst/>
          </a:prstGeom>
          <a:solidFill>
            <a:srgbClr val="92D05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marL="0" algn="ctr" defTabSz="914400" rtl="0"/>
            <a:r>
              <a:rPr lang="en-US" sz="1100" dirty="0"/>
              <a:t>Implemented,  continuously updated, monitored and reviewed by the audit department</a:t>
            </a:r>
          </a:p>
        </p:txBody>
      </p:sp>
      <p:sp>
        <p:nvSpPr>
          <p:cNvPr id="25" name="Rectangle 24">
            <a:extLst>
              <a:ext uri="{FF2B5EF4-FFF2-40B4-BE49-F238E27FC236}">
                <a16:creationId xmlns:a16="http://schemas.microsoft.com/office/drawing/2014/main" id="{CF2F7C36-692C-B84B-8859-574750DEAFBC}"/>
              </a:ext>
            </a:extLst>
          </p:cNvPr>
          <p:cNvSpPr/>
          <p:nvPr/>
        </p:nvSpPr>
        <p:spPr>
          <a:xfrm>
            <a:off x="8847112" y="5015925"/>
            <a:ext cx="1368152" cy="1080120"/>
          </a:xfrm>
          <a:prstGeom prst="rect">
            <a:avLst/>
          </a:prstGeom>
          <a:solidFill>
            <a:srgbClr val="92D05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marL="0" algn="ctr" defTabSz="914400" rtl="0"/>
            <a:r>
              <a:rPr lang="en-US" sz="1100" dirty="0"/>
              <a:t>Communication b/w security and audit exists</a:t>
            </a:r>
          </a:p>
        </p:txBody>
      </p:sp>
      <p:sp>
        <p:nvSpPr>
          <p:cNvPr id="26" name="Rectangle 25">
            <a:extLst>
              <a:ext uri="{FF2B5EF4-FFF2-40B4-BE49-F238E27FC236}">
                <a16:creationId xmlns:a16="http://schemas.microsoft.com/office/drawing/2014/main" id="{93841255-3070-4C4B-8E8F-7E127371C4CF}"/>
              </a:ext>
            </a:extLst>
          </p:cNvPr>
          <p:cNvSpPr/>
          <p:nvPr/>
        </p:nvSpPr>
        <p:spPr>
          <a:xfrm>
            <a:off x="1991544" y="3796745"/>
            <a:ext cx="1368152" cy="1080120"/>
          </a:xfrm>
          <a:prstGeom prst="rect">
            <a:avLst/>
          </a:prstGeom>
          <a:solidFill>
            <a:srgbClr val="C0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marL="0" algn="ctr" defTabSz="914400" rtl="0"/>
            <a:r>
              <a:rPr lang="en-US" sz="1600" dirty="0"/>
              <a:t>Not implemented</a:t>
            </a:r>
          </a:p>
        </p:txBody>
      </p:sp>
      <p:sp>
        <p:nvSpPr>
          <p:cNvPr id="27" name="Down Arrow 26">
            <a:extLst>
              <a:ext uri="{FF2B5EF4-FFF2-40B4-BE49-F238E27FC236}">
                <a16:creationId xmlns:a16="http://schemas.microsoft.com/office/drawing/2014/main" id="{03D0FCDC-F0AD-A541-8065-85C872ED82C1}"/>
              </a:ext>
            </a:extLst>
          </p:cNvPr>
          <p:cNvSpPr/>
          <p:nvPr/>
        </p:nvSpPr>
        <p:spPr>
          <a:xfrm>
            <a:off x="2433304" y="2799139"/>
            <a:ext cx="484632" cy="978408"/>
          </a:xfrm>
          <a:prstGeom prst="downArrow">
            <a:avLst/>
          </a:prstGeom>
          <a:solidFill>
            <a:schemeClr val="bg2"/>
          </a:solidFill>
        </p:spPr>
        <p:style>
          <a:lnRef idx="2">
            <a:schemeClr val="dk1">
              <a:shade val="50000"/>
            </a:schemeClr>
          </a:lnRef>
          <a:fillRef idx="1">
            <a:schemeClr val="dk1"/>
          </a:fillRef>
          <a:effectRef idx="0">
            <a:schemeClr val="dk1"/>
          </a:effectRef>
          <a:fontRef idx="minor">
            <a:schemeClr val="lt1"/>
          </a:fontRef>
        </p:style>
        <p:txBody>
          <a:bodyPr rtlCol="0" anchor="ctr"/>
          <a:lstStyle/>
          <a:p>
            <a:pPr marL="0" algn="ctr" defTabSz="914400" rtl="0"/>
            <a:endParaRPr lang="en-US"/>
          </a:p>
        </p:txBody>
      </p:sp>
      <p:sp>
        <p:nvSpPr>
          <p:cNvPr id="28" name="Rectangle 27">
            <a:extLst>
              <a:ext uri="{FF2B5EF4-FFF2-40B4-BE49-F238E27FC236}">
                <a16:creationId xmlns:a16="http://schemas.microsoft.com/office/drawing/2014/main" id="{7DB12D6D-AF6E-E94A-9C16-D4D6E1696B3F}"/>
              </a:ext>
            </a:extLst>
          </p:cNvPr>
          <p:cNvSpPr/>
          <p:nvPr/>
        </p:nvSpPr>
        <p:spPr>
          <a:xfrm>
            <a:off x="7039153" y="5015925"/>
            <a:ext cx="1368152" cy="1080120"/>
          </a:xfrm>
          <a:prstGeom prst="rect">
            <a:avLst/>
          </a:prstGeom>
          <a:solidFill>
            <a:srgbClr val="92D05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marL="0" algn="ctr" defTabSz="914400" rtl="0"/>
            <a:r>
              <a:rPr lang="en-US" sz="1100" dirty="0"/>
              <a:t>Communication b/w security and operation exists</a:t>
            </a:r>
          </a:p>
        </p:txBody>
      </p:sp>
      <p:sp>
        <p:nvSpPr>
          <p:cNvPr id="29" name="Left-Right Arrow 28">
            <a:extLst>
              <a:ext uri="{FF2B5EF4-FFF2-40B4-BE49-F238E27FC236}">
                <a16:creationId xmlns:a16="http://schemas.microsoft.com/office/drawing/2014/main" id="{CAFEAF13-D43D-1D41-A2EB-F7F9F80A2FCF}"/>
              </a:ext>
            </a:extLst>
          </p:cNvPr>
          <p:cNvSpPr/>
          <p:nvPr/>
        </p:nvSpPr>
        <p:spPr>
          <a:xfrm>
            <a:off x="4164229" y="5339961"/>
            <a:ext cx="2099346" cy="432048"/>
          </a:xfrm>
          <a:prstGeom prst="lef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a:r>
              <a:rPr lang="en-US" sz="1200" dirty="0">
                <a:solidFill>
                  <a:schemeClr val="tx1"/>
                </a:solidFill>
              </a:rPr>
              <a:t>Security Department</a:t>
            </a:r>
          </a:p>
        </p:txBody>
      </p:sp>
    </p:spTree>
    <p:extLst>
      <p:ext uri="{BB962C8B-B14F-4D97-AF65-F5344CB8AC3E}">
        <p14:creationId xmlns:p14="http://schemas.microsoft.com/office/powerpoint/2010/main" val="31646638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 name="Text Placeholder 1"/>
          <p:cNvSpPr>
            <a:spLocks noGrp="1"/>
          </p:cNvSpPr>
          <p:nvPr>
            <p:ph type="body" sz="quarter" idx="10"/>
          </p:nvPr>
        </p:nvSpPr>
        <p:spPr bwMode="auto"/>
        <p:txBody>
          <a:bodyPr/>
          <a:lstStyle/>
          <a:p>
            <a:pPr marL="0" indent="0">
              <a:lnSpc>
                <a:spcPts val="2860"/>
              </a:lnSpc>
              <a:spcBef>
                <a:spcPts val="0"/>
              </a:spcBef>
              <a:buSzTx/>
              <a:buNone/>
              <a:defRPr/>
            </a:pPr>
            <a:r>
              <a:rPr lang="en-US"/>
              <a:t>The Core Business Application Security (CBAS) – SAP Maturity Model aims to aid and support organizations with their cybersecurity strategy when dealing with SAP applications. </a:t>
            </a:r>
            <a:endParaRPr/>
          </a:p>
          <a:p>
            <a:pPr marL="0" indent="0">
              <a:lnSpc>
                <a:spcPts val="2860"/>
              </a:lnSpc>
              <a:spcBef>
                <a:spcPts val="0"/>
              </a:spcBef>
              <a:buSzTx/>
              <a:buNone/>
              <a:defRPr/>
            </a:pPr>
            <a:endParaRPr lang="en-US"/>
          </a:p>
          <a:p>
            <a:pPr marL="0" indent="0">
              <a:lnSpc>
                <a:spcPts val="2860"/>
              </a:lnSpc>
              <a:spcBef>
                <a:spcPts val="0"/>
              </a:spcBef>
              <a:buSzTx/>
              <a:buNone/>
              <a:defRPr/>
            </a:pPr>
            <a:r>
              <a:rPr lang="en-US"/>
              <a:t>It allows organizations to determine their current maturity level in protecting SAP resources and enables them to plan and increase their maturity level through different controls.  </a:t>
            </a:r>
            <a:endParaRPr/>
          </a:p>
          <a:p>
            <a:pPr marL="0" indent="0" algn="l" defTabSz="914400">
              <a:lnSpc>
                <a:spcPct val="110000"/>
              </a:lnSpc>
              <a:spcBef>
                <a:spcPts val="1000"/>
              </a:spcBef>
              <a:buSzPct val="150000"/>
              <a:buNone/>
              <a:defRPr/>
            </a:pPr>
            <a:endParaRPr lang="en-US"/>
          </a:p>
        </p:txBody>
      </p:sp>
      <p:sp>
        <p:nvSpPr>
          <p:cNvPr id="5" name="Text Placeholder 2"/>
          <p:cNvSpPr>
            <a:spLocks noGrp="1"/>
          </p:cNvSpPr>
          <p:nvPr>
            <p:ph type="body" sz="quarter" idx="12"/>
          </p:nvPr>
        </p:nvSpPr>
        <p:spPr bwMode="auto"/>
        <p:txBody>
          <a:bodyPr/>
          <a:lstStyle/>
          <a:p>
            <a:pPr marL="0" indent="0" algn="l" defTabSz="914400">
              <a:lnSpc>
                <a:spcPct val="90000"/>
              </a:lnSpc>
              <a:spcBef>
                <a:spcPts val="1000"/>
              </a:spcBef>
              <a:buFont typeface="Arial"/>
              <a:buNone/>
              <a:defRPr/>
            </a:pPr>
            <a:r>
              <a:rPr lang="en-US"/>
              <a:t>Introduction</a:t>
            </a:r>
            <a:endParaRPr/>
          </a:p>
        </p:txBody>
      </p:sp>
      <p:sp>
        <p:nvSpPr>
          <p:cNvPr id="6" name="Text Placeholder 3"/>
          <p:cNvSpPr>
            <a:spLocks noGrp="1"/>
          </p:cNvSpPr>
          <p:nvPr>
            <p:ph type="body" sz="quarter" idx="13"/>
          </p:nvPr>
        </p:nvSpPr>
        <p:spPr bwMode="auto"/>
        <p:txBody>
          <a:bodyPr/>
          <a:lstStyle/>
          <a:p>
            <a:pPr marL="0" indent="0" algn="l" defTabSz="914400" rtl="0">
              <a:lnSpc>
                <a:spcPct val="90000"/>
              </a:lnSpc>
              <a:spcBef>
                <a:spcPts val="1000"/>
              </a:spcBef>
              <a:buFont typeface="Arial"/>
              <a:buNone/>
              <a:defRPr/>
            </a:pPr>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 name="Textplatzhalter 2"/>
          <p:cNvSpPr>
            <a:spLocks noGrp="1"/>
          </p:cNvSpPr>
          <p:nvPr>
            <p:ph type="body" sz="quarter" idx="12"/>
          </p:nvPr>
        </p:nvSpPr>
        <p:spPr bwMode="auto">
          <a:xfrm>
            <a:off x="2038799" y="2132856"/>
            <a:ext cx="4701595" cy="4216400"/>
          </a:xfrm>
        </p:spPr>
        <p:txBody>
          <a:bodyPr/>
          <a:lstStyle/>
          <a:p>
            <a:pPr>
              <a:defRPr/>
            </a:pPr>
            <a:r>
              <a:rPr lang="en-US" dirty="0"/>
              <a:t>Standards and methodologies </a:t>
            </a:r>
            <a:endParaRPr dirty="0"/>
          </a:p>
          <a:p>
            <a:pPr>
              <a:defRPr/>
            </a:pPr>
            <a:r>
              <a:rPr lang="en-US" dirty="0"/>
              <a:t>Maturity Model</a:t>
            </a:r>
            <a:endParaRPr dirty="0"/>
          </a:p>
          <a:p>
            <a:pPr lvl="1">
              <a:defRPr/>
            </a:pPr>
            <a:r>
              <a:rPr lang="en-US" sz="1800" dirty="0"/>
              <a:t>Maturity Levels</a:t>
            </a:r>
            <a:endParaRPr dirty="0"/>
          </a:p>
          <a:p>
            <a:pPr lvl="1">
              <a:defRPr/>
            </a:pPr>
            <a:r>
              <a:rPr lang="en-US" sz="1800" dirty="0"/>
              <a:t>Maturity Identification</a:t>
            </a:r>
          </a:p>
          <a:p>
            <a:pPr lvl="1">
              <a:defRPr/>
            </a:pPr>
            <a:r>
              <a:rPr lang="en-US" sz="1800" dirty="0"/>
              <a:t>Discussion</a:t>
            </a:r>
            <a:endParaRPr dirty="0"/>
          </a:p>
          <a:p>
            <a:pPr>
              <a:defRPr/>
            </a:pPr>
            <a:r>
              <a:rPr lang="en-US" dirty="0"/>
              <a:t>Controls:</a:t>
            </a:r>
            <a:endParaRPr dirty="0"/>
          </a:p>
          <a:p>
            <a:pPr lvl="1">
              <a:defRPr/>
            </a:pPr>
            <a:r>
              <a:rPr lang="en-US" sz="1800" dirty="0"/>
              <a:t>Control Identification</a:t>
            </a:r>
            <a:endParaRPr dirty="0"/>
          </a:p>
          <a:p>
            <a:pPr lvl="1">
              <a:defRPr/>
            </a:pPr>
            <a:r>
              <a:rPr lang="en-US" sz="1800" dirty="0"/>
              <a:t>Control Structure</a:t>
            </a:r>
            <a:endParaRPr dirty="0"/>
          </a:p>
          <a:p>
            <a:pPr lvl="1">
              <a:defRPr/>
            </a:pPr>
            <a:r>
              <a:rPr lang="en-US" sz="1800" dirty="0"/>
              <a:t>Control Stages</a:t>
            </a:r>
            <a:endParaRPr dirty="0"/>
          </a:p>
          <a:p>
            <a:pPr lvl="1">
              <a:defRPr/>
            </a:pPr>
            <a:r>
              <a:rPr lang="en-US" sz="1800" dirty="0"/>
              <a:t>Discussion</a:t>
            </a:r>
          </a:p>
          <a:p>
            <a:pPr>
              <a:defRPr/>
            </a:pPr>
            <a:r>
              <a:rPr lang="en-US" dirty="0"/>
              <a:t>Future Directions</a:t>
            </a:r>
            <a:endParaRPr dirty="0"/>
          </a:p>
        </p:txBody>
      </p:sp>
      <p:sp>
        <p:nvSpPr>
          <p:cNvPr id="5" name="Textplatzhalter 3"/>
          <p:cNvSpPr>
            <a:spLocks noGrp="1"/>
          </p:cNvSpPr>
          <p:nvPr>
            <p:ph type="body" sz="quarter" idx="13"/>
          </p:nvPr>
        </p:nvSpPr>
        <p:spPr bwMode="auto"/>
        <p:txBody>
          <a:bodyPr/>
          <a:lstStyle/>
          <a:p>
            <a:pPr marL="0" indent="0" algn="l" defTabSz="914400">
              <a:lnSpc>
                <a:spcPct val="90000"/>
              </a:lnSpc>
              <a:spcBef>
                <a:spcPts val="1000"/>
              </a:spcBef>
              <a:buFont typeface="Arial"/>
              <a:buNone/>
              <a:defRPr/>
            </a:pPr>
            <a:r>
              <a:rPr lang="de-DE"/>
              <a:t>Introduction</a:t>
            </a:r>
          </a:p>
        </p:txBody>
      </p:sp>
      <p:sp>
        <p:nvSpPr>
          <p:cNvPr id="6" name="Textplatzhalter 4"/>
          <p:cNvSpPr>
            <a:spLocks noGrp="1"/>
          </p:cNvSpPr>
          <p:nvPr>
            <p:ph type="body" sz="quarter" idx="14"/>
          </p:nvPr>
        </p:nvSpPr>
        <p:spPr bwMode="auto"/>
        <p:txBody>
          <a:bodyPr/>
          <a:lstStyle/>
          <a:p>
            <a:pPr marL="0" indent="0" algn="l" defTabSz="914400">
              <a:lnSpc>
                <a:spcPct val="90000"/>
              </a:lnSpc>
              <a:spcBef>
                <a:spcPts val="1000"/>
              </a:spcBef>
              <a:buFont typeface="Arial"/>
              <a:buNone/>
              <a:defRPr/>
            </a:pPr>
            <a:r>
              <a:rPr lang="de-DE"/>
              <a:t>01</a:t>
            </a:r>
            <a:endParaRPr/>
          </a:p>
        </p:txBody>
      </p:sp>
      <p:sp>
        <p:nvSpPr>
          <p:cNvPr id="7" name="Textplatzhalter 5"/>
          <p:cNvSpPr>
            <a:spLocks noGrp="1"/>
          </p:cNvSpPr>
          <p:nvPr>
            <p:ph type="body" sz="quarter" idx="10"/>
          </p:nvPr>
        </p:nvSpPr>
        <p:spPr bwMode="auto">
          <a:xfrm>
            <a:off x="1281114" y="1100649"/>
            <a:ext cx="9219246" cy="563563"/>
          </a:xfrm>
        </p:spPr>
        <p:txBody>
          <a:bodyPr/>
          <a:lstStyle/>
          <a:p>
            <a:pPr>
              <a:defRPr/>
            </a:pPr>
            <a:r>
              <a:rPr lang="en-US"/>
              <a:t>Content</a:t>
            </a:r>
            <a:endParaRPr/>
          </a:p>
          <a:p>
            <a:pPr>
              <a:defRPr/>
            </a:pPr>
            <a:br>
              <a:rPr lang="en-US"/>
            </a:br>
            <a:endParaRPr lang="de-DE"/>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 name="Text Placeholder 1"/>
          <p:cNvSpPr>
            <a:spLocks noGrp="1"/>
          </p:cNvSpPr>
          <p:nvPr>
            <p:ph type="body" sz="quarter" idx="10"/>
          </p:nvPr>
        </p:nvSpPr>
        <p:spPr bwMode="auto"/>
        <p:txBody>
          <a:bodyPr/>
          <a:lstStyle/>
          <a:p>
            <a:pPr marL="0" indent="0" algn="l" defTabSz="914400">
              <a:lnSpc>
                <a:spcPct val="90000"/>
              </a:lnSpc>
              <a:spcBef>
                <a:spcPts val="1000"/>
              </a:spcBef>
              <a:buFont typeface="Arial"/>
              <a:buNone/>
              <a:defRPr/>
            </a:pPr>
            <a:r>
              <a:rPr lang="en-US"/>
              <a:t>01</a:t>
            </a:r>
            <a:endParaRPr/>
          </a:p>
        </p:txBody>
      </p:sp>
      <p:sp>
        <p:nvSpPr>
          <p:cNvPr id="5" name="Text Placeholder 2"/>
          <p:cNvSpPr>
            <a:spLocks noGrp="1"/>
          </p:cNvSpPr>
          <p:nvPr>
            <p:ph type="body" sz="quarter" idx="11"/>
          </p:nvPr>
        </p:nvSpPr>
        <p:spPr bwMode="auto"/>
        <p:txBody>
          <a:bodyPr/>
          <a:lstStyle/>
          <a:p>
            <a:pPr marL="0" indent="0" algn="l" defTabSz="914400">
              <a:lnSpc>
                <a:spcPct val="90000"/>
              </a:lnSpc>
              <a:spcBef>
                <a:spcPts val="1000"/>
              </a:spcBef>
              <a:buFont typeface="Arial"/>
              <a:buNone/>
              <a:defRPr/>
            </a:pPr>
            <a:r>
              <a:rPr lang="en-US"/>
              <a:t>Standards and Methodologies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 name="Textplatzhalter 1"/>
          <p:cNvSpPr>
            <a:spLocks noGrp="1"/>
          </p:cNvSpPr>
          <p:nvPr>
            <p:ph type="body" sz="quarter" idx="11"/>
          </p:nvPr>
        </p:nvSpPr>
        <p:spPr bwMode="auto">
          <a:xfrm>
            <a:off x="1281114" y="2197100"/>
            <a:ext cx="4722812" cy="4040211"/>
          </a:xfrm>
        </p:spPr>
        <p:txBody>
          <a:bodyPr/>
          <a:lstStyle/>
          <a:p>
            <a:pPr marL="0" marR="0" indent="0" algn="l" defTabSz="914400">
              <a:lnSpc>
                <a:spcPts val="2860"/>
              </a:lnSpc>
              <a:spcBef>
                <a:spcPts val="0"/>
              </a:spcBef>
              <a:spcAft>
                <a:spcPts val="0"/>
              </a:spcAft>
              <a:buClrTx/>
              <a:buSzTx/>
              <a:buFontTx/>
              <a:buNone/>
              <a:defRPr/>
            </a:pPr>
            <a:r>
              <a:rPr lang="en-US" dirty="0"/>
              <a:t>The SAP maturity model is based and categorized by: </a:t>
            </a:r>
            <a:endParaRPr dirty="0"/>
          </a:p>
          <a:p>
            <a:pPr marL="742950" lvl="1" indent="-285750">
              <a:buFont typeface="Arial"/>
              <a:buChar char="•"/>
              <a:defRPr/>
            </a:pPr>
            <a:r>
              <a:rPr lang="en-US" dirty="0"/>
              <a:t>NIST Security Functions</a:t>
            </a:r>
            <a:endParaRPr dirty="0"/>
          </a:p>
          <a:p>
            <a:pPr marL="742950" lvl="1" indent="-285750">
              <a:buFont typeface="Arial"/>
              <a:buChar char="•"/>
              <a:defRPr/>
            </a:pPr>
            <a:r>
              <a:rPr lang="en-US" dirty="0"/>
              <a:t>IPAC Model</a:t>
            </a:r>
            <a:endParaRPr dirty="0"/>
          </a:p>
          <a:p>
            <a:pPr marL="0" marR="0" indent="0" algn="l" defTabSz="914400">
              <a:lnSpc>
                <a:spcPts val="2860"/>
              </a:lnSpc>
              <a:spcBef>
                <a:spcPts val="0"/>
              </a:spcBef>
              <a:spcAft>
                <a:spcPts val="0"/>
              </a:spcAft>
              <a:buClrTx/>
              <a:buSzTx/>
              <a:buFontTx/>
              <a:buNone/>
              <a:defRPr/>
            </a:pPr>
            <a:r>
              <a:rPr lang="en-US" dirty="0"/>
              <a:t>	</a:t>
            </a:r>
            <a:r>
              <a:rPr lang="en-US" dirty="0">
                <a:highlight>
                  <a:srgbClr val="FFFF00"/>
                </a:highlight>
              </a:rPr>
              <a:t>(NO MONKEY Security Matrix)</a:t>
            </a:r>
          </a:p>
          <a:p>
            <a:pPr marL="0" marR="0" indent="0" algn="l" defTabSz="914400">
              <a:lnSpc>
                <a:spcPts val="2860"/>
              </a:lnSpc>
              <a:spcBef>
                <a:spcPts val="0"/>
              </a:spcBef>
              <a:spcAft>
                <a:spcPts val="0"/>
              </a:spcAft>
              <a:buClrTx/>
              <a:buSzTx/>
              <a:buFontTx/>
              <a:buNone/>
              <a:defRPr/>
            </a:pPr>
            <a:endParaRPr lang="en-US" dirty="0">
              <a:highlight>
                <a:srgbClr val="FFFF00"/>
              </a:highlight>
            </a:endParaRPr>
          </a:p>
          <a:p>
            <a:pPr marL="0" marR="0" indent="0" algn="l" defTabSz="914400">
              <a:lnSpc>
                <a:spcPts val="2860"/>
              </a:lnSpc>
              <a:spcBef>
                <a:spcPts val="0"/>
              </a:spcBef>
              <a:spcAft>
                <a:spcPts val="0"/>
              </a:spcAft>
              <a:buClrTx/>
              <a:buSzTx/>
              <a:buFontTx/>
              <a:buNone/>
              <a:defRPr/>
            </a:pPr>
            <a:r>
              <a:rPr lang="en-US" dirty="0"/>
              <a:t>The references are used to derive controls and to align SAP security strategy with the overall cybersecurity strategy of the company. </a:t>
            </a:r>
            <a:endParaRPr dirty="0"/>
          </a:p>
          <a:p>
            <a:pPr marL="285750" indent="-285750">
              <a:buFont typeface="Arial"/>
              <a:buChar char="•"/>
              <a:defRPr/>
            </a:pPr>
            <a:endParaRPr lang="en-US" dirty="0"/>
          </a:p>
          <a:p>
            <a:pPr marL="0" marR="0" indent="0" algn="l" defTabSz="914400">
              <a:lnSpc>
                <a:spcPts val="2860"/>
              </a:lnSpc>
              <a:spcBef>
                <a:spcPts val="0"/>
              </a:spcBef>
              <a:spcAft>
                <a:spcPts val="0"/>
              </a:spcAft>
              <a:buClrTx/>
              <a:buSzTx/>
              <a:buFontTx/>
              <a:buNone/>
              <a:defRPr/>
            </a:pPr>
            <a:endParaRPr lang="en-US" dirty="0"/>
          </a:p>
        </p:txBody>
      </p:sp>
      <p:sp>
        <p:nvSpPr>
          <p:cNvPr id="5" name="Textplatzhalter 2"/>
          <p:cNvSpPr>
            <a:spLocks noGrp="1"/>
          </p:cNvSpPr>
          <p:nvPr>
            <p:ph type="body" sz="quarter" idx="12"/>
          </p:nvPr>
        </p:nvSpPr>
        <p:spPr bwMode="auto">
          <a:xfrm>
            <a:off x="6528048" y="1664212"/>
            <a:ext cx="4701595" cy="4789124"/>
          </a:xfrm>
        </p:spPr>
        <p:txBody>
          <a:bodyPr/>
          <a:lstStyle/>
          <a:p>
            <a:pPr marL="0" indent="0">
              <a:buNone/>
              <a:defRPr/>
            </a:pPr>
            <a:r>
              <a:rPr lang="en-US" dirty="0"/>
              <a:t>References: </a:t>
            </a:r>
            <a:endParaRPr dirty="0"/>
          </a:p>
          <a:p>
            <a:pPr>
              <a:defRPr/>
            </a:pPr>
            <a:r>
              <a:rPr lang="en-US" dirty="0"/>
              <a:t>SAP Baseline V2.0</a:t>
            </a:r>
            <a:endParaRPr dirty="0"/>
          </a:p>
          <a:p>
            <a:pPr>
              <a:defRPr/>
            </a:pPr>
            <a:r>
              <a:rPr lang="en-US" dirty="0"/>
              <a:t>BSI standards –  4.2 SAP ERP system &amp; 4.6 SAP ABAP programming</a:t>
            </a:r>
            <a:endParaRPr dirty="0"/>
          </a:p>
          <a:p>
            <a:pPr>
              <a:defRPr/>
            </a:pPr>
            <a:r>
              <a:rPr lang="en-US" dirty="0"/>
              <a:t>ISO 27001 </a:t>
            </a:r>
            <a:endParaRPr dirty="0"/>
          </a:p>
          <a:p>
            <a:pPr>
              <a:defRPr/>
            </a:pPr>
            <a:r>
              <a:rPr lang="en-US" dirty="0"/>
              <a:t>CIS controls</a:t>
            </a:r>
            <a:endParaRPr dirty="0"/>
          </a:p>
          <a:p>
            <a:pPr>
              <a:defRPr/>
            </a:pPr>
            <a:r>
              <a:rPr lang="en-US" dirty="0"/>
              <a:t>COBIT</a:t>
            </a:r>
            <a:endParaRPr dirty="0"/>
          </a:p>
          <a:p>
            <a:pPr>
              <a:defRPr/>
            </a:pPr>
            <a:r>
              <a:rPr lang="en-US" dirty="0"/>
              <a:t>NIST 800-53 Rev. 4</a:t>
            </a:r>
            <a:endParaRPr dirty="0"/>
          </a:p>
        </p:txBody>
      </p:sp>
      <p:sp>
        <p:nvSpPr>
          <p:cNvPr id="6" name="Textplatzhalter 3"/>
          <p:cNvSpPr>
            <a:spLocks noGrp="1"/>
          </p:cNvSpPr>
          <p:nvPr>
            <p:ph type="body" sz="quarter" idx="13"/>
          </p:nvPr>
        </p:nvSpPr>
        <p:spPr bwMode="auto"/>
        <p:txBody>
          <a:bodyPr/>
          <a:lstStyle/>
          <a:p>
            <a:pPr marL="0" indent="0" algn="l" defTabSz="914400">
              <a:lnSpc>
                <a:spcPct val="90000"/>
              </a:lnSpc>
              <a:spcBef>
                <a:spcPts val="1000"/>
              </a:spcBef>
              <a:buFont typeface="Arial"/>
              <a:buNone/>
              <a:defRPr/>
            </a:pPr>
            <a:r>
              <a:rPr lang="de-DE"/>
              <a:t>Standards and Methodologies </a:t>
            </a:r>
            <a:endParaRPr/>
          </a:p>
        </p:txBody>
      </p:sp>
      <p:sp>
        <p:nvSpPr>
          <p:cNvPr id="7" name="Textplatzhalter 4"/>
          <p:cNvSpPr>
            <a:spLocks noGrp="1"/>
          </p:cNvSpPr>
          <p:nvPr>
            <p:ph type="body" sz="quarter" idx="14"/>
          </p:nvPr>
        </p:nvSpPr>
        <p:spPr bwMode="auto"/>
        <p:txBody>
          <a:bodyPr/>
          <a:lstStyle/>
          <a:p>
            <a:pPr marL="0" indent="0" algn="l" defTabSz="914400">
              <a:lnSpc>
                <a:spcPct val="90000"/>
              </a:lnSpc>
              <a:spcBef>
                <a:spcPts val="1000"/>
              </a:spcBef>
              <a:buFont typeface="Arial"/>
              <a:buNone/>
              <a:defRPr/>
            </a:pPr>
            <a:r>
              <a:rPr lang="de-DE"/>
              <a:t>01</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 name="Text Placeholder 1"/>
          <p:cNvSpPr>
            <a:spLocks noGrp="1"/>
          </p:cNvSpPr>
          <p:nvPr>
            <p:ph type="body" sz="quarter" idx="11"/>
          </p:nvPr>
        </p:nvSpPr>
        <p:spPr bwMode="auto"/>
        <p:txBody>
          <a:bodyPr/>
          <a:lstStyle/>
          <a:p>
            <a:pPr marL="0" marR="0" indent="0" algn="l" defTabSz="914400">
              <a:lnSpc>
                <a:spcPts val="2860"/>
              </a:lnSpc>
              <a:spcBef>
                <a:spcPts val="0"/>
              </a:spcBef>
              <a:spcAft>
                <a:spcPts val="0"/>
              </a:spcAft>
              <a:buClrTx/>
              <a:buSzTx/>
              <a:buFontTx/>
              <a:buNone/>
              <a:defRPr/>
            </a:pPr>
            <a:r>
              <a:rPr lang="en-US"/>
              <a:t>The NO MONKEY Security Matrix will be used to give a clear picture of the main risk points within the matrix and enable organizations to concentrate their efforts on areas that require immediate attention.</a:t>
            </a:r>
            <a:endParaRPr/>
          </a:p>
          <a:p>
            <a:pPr marL="0" marR="0" indent="0" algn="l" defTabSz="914400">
              <a:lnSpc>
                <a:spcPts val="2860"/>
              </a:lnSpc>
              <a:spcBef>
                <a:spcPts val="0"/>
              </a:spcBef>
              <a:spcAft>
                <a:spcPts val="0"/>
              </a:spcAft>
              <a:buClrTx/>
              <a:buSzTx/>
              <a:buFontTx/>
              <a:buNone/>
              <a:defRPr/>
            </a:pPr>
            <a:endParaRPr lang="en-US"/>
          </a:p>
          <a:p>
            <a:pPr marL="0" marR="0" indent="0" algn="l" defTabSz="914400">
              <a:lnSpc>
                <a:spcPts val="2860"/>
              </a:lnSpc>
              <a:spcBef>
                <a:spcPts val="0"/>
              </a:spcBef>
              <a:spcAft>
                <a:spcPts val="0"/>
              </a:spcAft>
              <a:buClrTx/>
              <a:buSzTx/>
              <a:buFontTx/>
              <a:buNone/>
              <a:defRPr/>
            </a:pPr>
            <a:endParaRPr lang="en-US"/>
          </a:p>
        </p:txBody>
      </p:sp>
      <p:sp>
        <p:nvSpPr>
          <p:cNvPr id="5" name="Text Placeholder 2"/>
          <p:cNvSpPr>
            <a:spLocks noGrp="1"/>
          </p:cNvSpPr>
          <p:nvPr>
            <p:ph type="body" sz="quarter" idx="12"/>
          </p:nvPr>
        </p:nvSpPr>
        <p:spPr bwMode="auto"/>
        <p:txBody>
          <a:bodyPr/>
          <a:lstStyle/>
          <a:p>
            <a:pPr marL="0" indent="0" algn="l" defTabSz="914400">
              <a:lnSpc>
                <a:spcPts val="2860"/>
              </a:lnSpc>
              <a:spcBef>
                <a:spcPts val="1000"/>
              </a:spcBef>
              <a:buSzPct val="200000"/>
              <a:buNone/>
              <a:defRPr/>
            </a:pPr>
            <a:r>
              <a:rPr lang="en-US"/>
              <a:t>NO MONKEY Security Matrix will be used to:</a:t>
            </a:r>
            <a:endParaRPr/>
          </a:p>
          <a:p>
            <a:pPr marL="571500" indent="-571500" algn="l" defTabSz="914400">
              <a:lnSpc>
                <a:spcPts val="2860"/>
              </a:lnSpc>
              <a:spcBef>
                <a:spcPts val="1000"/>
              </a:spcBef>
              <a:buSzPct val="200000"/>
              <a:buFont typeface="Monaco"/>
              <a:buChar char="⎼"/>
              <a:defRPr/>
            </a:pPr>
            <a:r>
              <a:rPr lang="en-US"/>
              <a:t>Identify risk areas across the matrix</a:t>
            </a:r>
            <a:endParaRPr/>
          </a:p>
          <a:p>
            <a:pPr marL="571500" indent="-571500" algn="l" defTabSz="914400">
              <a:lnSpc>
                <a:spcPts val="2860"/>
              </a:lnSpc>
              <a:spcBef>
                <a:spcPts val="1000"/>
              </a:spcBef>
              <a:buSzPct val="200000"/>
              <a:buFont typeface="Monaco"/>
              <a:buChar char="⎼"/>
              <a:defRPr/>
            </a:pPr>
            <a:r>
              <a:rPr lang="en-US"/>
              <a:t>Show number of controls in each area</a:t>
            </a:r>
            <a:endParaRPr/>
          </a:p>
          <a:p>
            <a:pPr marL="571500" indent="-571500" algn="l" defTabSz="914400">
              <a:lnSpc>
                <a:spcPts val="2860"/>
              </a:lnSpc>
              <a:spcBef>
                <a:spcPts val="1000"/>
              </a:spcBef>
              <a:buSzPct val="200000"/>
              <a:buFont typeface="Monaco"/>
              <a:buChar char="⎼"/>
              <a:defRPr/>
            </a:pPr>
            <a:r>
              <a:rPr lang="en-US"/>
              <a:t>Align resources to eliminate or mitigate high risk areas </a:t>
            </a:r>
            <a:endParaRPr/>
          </a:p>
          <a:p>
            <a:pPr marL="571500" indent="-571500" algn="l" defTabSz="914400">
              <a:lnSpc>
                <a:spcPts val="2860"/>
              </a:lnSpc>
              <a:spcBef>
                <a:spcPts val="1000"/>
              </a:spcBef>
              <a:buSzPct val="200000"/>
              <a:buFont typeface="Monaco"/>
              <a:buChar char="⎼"/>
              <a:defRPr/>
            </a:pPr>
            <a:r>
              <a:rPr lang="en-US"/>
              <a:t>Map to the CBAS – Security Aptitude Assessment**</a:t>
            </a:r>
            <a:endParaRPr/>
          </a:p>
        </p:txBody>
      </p:sp>
      <p:sp>
        <p:nvSpPr>
          <p:cNvPr id="6" name="Text Placeholder 3"/>
          <p:cNvSpPr>
            <a:spLocks noGrp="1"/>
          </p:cNvSpPr>
          <p:nvPr>
            <p:ph type="body" sz="quarter" idx="13"/>
          </p:nvPr>
        </p:nvSpPr>
        <p:spPr bwMode="auto"/>
        <p:txBody>
          <a:bodyPr/>
          <a:lstStyle/>
          <a:p>
            <a:pPr marL="0" indent="0" algn="l" defTabSz="914400">
              <a:lnSpc>
                <a:spcPct val="90000"/>
              </a:lnSpc>
              <a:spcBef>
                <a:spcPts val="1000"/>
              </a:spcBef>
              <a:buFont typeface="Arial"/>
              <a:buNone/>
              <a:defRPr/>
            </a:pPr>
            <a:r>
              <a:rPr lang="en-US"/>
              <a:t>Standards and Methodologies </a:t>
            </a:r>
            <a:endParaRPr/>
          </a:p>
        </p:txBody>
      </p:sp>
      <p:sp>
        <p:nvSpPr>
          <p:cNvPr id="7" name="Text Placeholder 4"/>
          <p:cNvSpPr>
            <a:spLocks noGrp="1"/>
          </p:cNvSpPr>
          <p:nvPr>
            <p:ph type="body" sz="quarter" idx="14"/>
          </p:nvPr>
        </p:nvSpPr>
        <p:spPr bwMode="auto"/>
        <p:txBody>
          <a:bodyPr/>
          <a:lstStyle/>
          <a:p>
            <a:pPr marL="0" indent="0" algn="l" defTabSz="914400">
              <a:lnSpc>
                <a:spcPct val="90000"/>
              </a:lnSpc>
              <a:spcBef>
                <a:spcPts val="1000"/>
              </a:spcBef>
              <a:buFont typeface="Arial"/>
              <a:buNone/>
              <a:defRPr/>
            </a:pPr>
            <a:r>
              <a:rPr lang="en-US"/>
              <a:t>01</a:t>
            </a:r>
            <a:endParaRPr/>
          </a:p>
        </p:txBody>
      </p:sp>
      <p:sp>
        <p:nvSpPr>
          <p:cNvPr id="8" name="Text Placeholder 5"/>
          <p:cNvSpPr>
            <a:spLocks noGrp="1"/>
          </p:cNvSpPr>
          <p:nvPr>
            <p:ph type="body" sz="quarter" idx="10"/>
          </p:nvPr>
        </p:nvSpPr>
        <p:spPr bwMode="auto"/>
        <p:txBody>
          <a:bodyPr/>
          <a:lstStyle/>
          <a:p>
            <a:pPr marL="0" indent="0" algn="l" defTabSz="914400">
              <a:lnSpc>
                <a:spcPct val="90000"/>
              </a:lnSpc>
              <a:spcBef>
                <a:spcPts val="1000"/>
              </a:spcBef>
              <a:buFont typeface="Arial"/>
              <a:buNone/>
              <a:defRPr/>
            </a:pPr>
            <a:r>
              <a:rPr lang="en-US"/>
              <a:t>NO MONKEY Security Matrix</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 name="Text Placeholder 1"/>
          <p:cNvSpPr>
            <a:spLocks noGrp="1"/>
          </p:cNvSpPr>
          <p:nvPr>
            <p:ph type="body" sz="quarter" idx="10"/>
          </p:nvPr>
        </p:nvSpPr>
        <p:spPr bwMode="auto"/>
        <p:txBody>
          <a:bodyPr/>
          <a:lstStyle/>
          <a:p>
            <a:pPr marL="0" indent="0" algn="l" defTabSz="914400">
              <a:lnSpc>
                <a:spcPct val="90000"/>
              </a:lnSpc>
              <a:spcBef>
                <a:spcPts val="1000"/>
              </a:spcBef>
              <a:buFont typeface="Arial"/>
              <a:buNone/>
              <a:defRPr/>
            </a:pPr>
            <a:r>
              <a:rPr lang="en-US"/>
              <a:t>02	</a:t>
            </a:r>
            <a:endParaRPr/>
          </a:p>
        </p:txBody>
      </p:sp>
      <p:sp>
        <p:nvSpPr>
          <p:cNvPr id="5" name="Text Placeholder 2"/>
          <p:cNvSpPr>
            <a:spLocks noGrp="1"/>
          </p:cNvSpPr>
          <p:nvPr>
            <p:ph type="body" sz="quarter" idx="11"/>
          </p:nvPr>
        </p:nvSpPr>
        <p:spPr bwMode="auto"/>
        <p:txBody>
          <a:bodyPr/>
          <a:lstStyle/>
          <a:p>
            <a:pPr marL="0" indent="0" algn="l" defTabSz="914400">
              <a:lnSpc>
                <a:spcPct val="90000"/>
              </a:lnSpc>
              <a:spcBef>
                <a:spcPts val="1000"/>
              </a:spcBef>
              <a:buFont typeface="Arial"/>
              <a:buNone/>
              <a:defRPr/>
            </a:pPr>
            <a:r>
              <a:rPr lang="en-US"/>
              <a:t>Maturity Model</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 name="Textplatzhalter 1"/>
          <p:cNvSpPr>
            <a:spLocks noGrp="1"/>
          </p:cNvSpPr>
          <p:nvPr>
            <p:ph type="body" sz="quarter" idx="11"/>
          </p:nvPr>
        </p:nvSpPr>
        <p:spPr bwMode="auto">
          <a:xfrm>
            <a:off x="1341856" y="2301873"/>
            <a:ext cx="4722811" cy="4007447"/>
          </a:xfrm>
        </p:spPr>
        <p:txBody>
          <a:bodyPr/>
          <a:lstStyle/>
          <a:p>
            <a:pPr marL="0" marR="0" indent="0" algn="l" defTabSz="914400">
              <a:lnSpc>
                <a:spcPts val="2860"/>
              </a:lnSpc>
              <a:spcBef>
                <a:spcPts val="0"/>
              </a:spcBef>
              <a:spcAft>
                <a:spcPts val="0"/>
              </a:spcAft>
              <a:buClrTx/>
              <a:buSzTx/>
              <a:buFontTx/>
              <a:buNone/>
              <a:defRPr/>
            </a:pPr>
            <a:r>
              <a:rPr lang="en-US" dirty="0"/>
              <a:t>Defined controls are based on 3 different maturity levels. Maturity levels are based on standards, baselines, and methodologies.</a:t>
            </a:r>
          </a:p>
          <a:p>
            <a:pPr marL="0" marR="0" indent="0" algn="l" defTabSz="914400">
              <a:lnSpc>
                <a:spcPts val="2860"/>
              </a:lnSpc>
              <a:spcBef>
                <a:spcPts val="0"/>
              </a:spcBef>
              <a:spcAft>
                <a:spcPts val="0"/>
              </a:spcAft>
              <a:buClrTx/>
              <a:buSzTx/>
              <a:buFontTx/>
              <a:buNone/>
              <a:defRPr/>
            </a:pPr>
            <a:endParaRPr lang="en-US" dirty="0"/>
          </a:p>
          <a:p>
            <a:pPr marL="0" marR="0" indent="0" algn="l" defTabSz="914400">
              <a:lnSpc>
                <a:spcPts val="2860"/>
              </a:lnSpc>
              <a:spcBef>
                <a:spcPts val="0"/>
              </a:spcBef>
              <a:spcAft>
                <a:spcPts val="0"/>
              </a:spcAft>
              <a:buClrTx/>
              <a:buSzTx/>
              <a:buFontTx/>
              <a:buNone/>
              <a:defRPr/>
            </a:pPr>
            <a:r>
              <a:rPr lang="en-US" dirty="0"/>
              <a:t>Concepts: </a:t>
            </a:r>
          </a:p>
          <a:p>
            <a:pPr marL="285750" marR="0" indent="-285750" algn="l" defTabSz="914400">
              <a:lnSpc>
                <a:spcPts val="2860"/>
              </a:lnSpc>
              <a:spcBef>
                <a:spcPts val="0"/>
              </a:spcBef>
              <a:spcAft>
                <a:spcPts val="0"/>
              </a:spcAft>
              <a:buClrTx/>
              <a:buSzTx/>
              <a:buFontTx/>
              <a:buChar char="-"/>
              <a:defRPr/>
            </a:pPr>
            <a:r>
              <a:rPr lang="en-US" dirty="0"/>
              <a:t>[ ] Running controls through a specific threat model</a:t>
            </a:r>
          </a:p>
          <a:p>
            <a:pPr marL="285750" marR="0" indent="-285750" algn="l" defTabSz="914400">
              <a:lnSpc>
                <a:spcPts val="2860"/>
              </a:lnSpc>
              <a:spcBef>
                <a:spcPts val="0"/>
              </a:spcBef>
              <a:spcAft>
                <a:spcPts val="0"/>
              </a:spcAft>
              <a:buClrTx/>
              <a:buSzTx/>
              <a:buFontTx/>
              <a:buChar char="-"/>
              <a:defRPr/>
            </a:pPr>
            <a:r>
              <a:rPr lang="en-US" dirty="0"/>
              <a:t>[ ] Defining a specific control to run across all the NIST security function </a:t>
            </a:r>
            <a:endParaRPr dirty="0"/>
          </a:p>
          <a:p>
            <a:pPr marL="0" marR="0" indent="0" algn="l" defTabSz="914400">
              <a:lnSpc>
                <a:spcPts val="2860"/>
              </a:lnSpc>
              <a:spcBef>
                <a:spcPts val="0"/>
              </a:spcBef>
              <a:spcAft>
                <a:spcPts val="0"/>
              </a:spcAft>
              <a:buClrTx/>
              <a:buSzTx/>
              <a:buFontTx/>
              <a:buNone/>
              <a:defRPr/>
            </a:pPr>
            <a:endParaRPr lang="en-US" dirty="0"/>
          </a:p>
        </p:txBody>
      </p:sp>
      <p:sp>
        <p:nvSpPr>
          <p:cNvPr id="5" name="Textplatzhalter 2"/>
          <p:cNvSpPr>
            <a:spLocks noGrp="1"/>
          </p:cNvSpPr>
          <p:nvPr>
            <p:ph type="body" sz="quarter" idx="12"/>
          </p:nvPr>
        </p:nvSpPr>
        <p:spPr bwMode="auto">
          <a:xfrm>
            <a:off x="6530976" y="2197100"/>
            <a:ext cx="4701595" cy="4216400"/>
          </a:xfrm>
        </p:spPr>
        <p:txBody>
          <a:bodyPr/>
          <a:lstStyle/>
          <a:p>
            <a:pPr marL="0" indent="0" algn="l" defTabSz="914400">
              <a:lnSpc>
                <a:spcPts val="2860"/>
              </a:lnSpc>
              <a:spcBef>
                <a:spcPts val="1000"/>
              </a:spcBef>
              <a:buSzPct val="200000"/>
              <a:buNone/>
              <a:defRPr/>
            </a:pPr>
            <a:r>
              <a:rPr lang="en-US" sz="1800" b="0" i="0" u="none" strike="noStrike" cap="none" spc="0" dirty="0">
                <a:solidFill>
                  <a:schemeClr val="tx1"/>
                </a:solidFill>
                <a:latin typeface="Calibre"/>
                <a:ea typeface="Calibre"/>
                <a:cs typeface="Calibre"/>
              </a:rPr>
              <a:t>Maturity levels:</a:t>
            </a:r>
            <a:endParaRPr dirty="0"/>
          </a:p>
          <a:p>
            <a:pPr marL="571500" indent="-571500" algn="l" defTabSz="914400">
              <a:lnSpc>
                <a:spcPts val="2859"/>
              </a:lnSpc>
              <a:spcBef>
                <a:spcPts val="999"/>
              </a:spcBef>
              <a:buSzPct val="200000"/>
              <a:buFont typeface="Monaco"/>
              <a:buChar char="⎼"/>
              <a:defRPr/>
            </a:pPr>
            <a:r>
              <a:rPr lang="en-US" sz="1800" b="0" i="0" u="none" strike="noStrike" cap="none" spc="0" dirty="0">
                <a:solidFill>
                  <a:schemeClr val="tx1"/>
                </a:solidFill>
                <a:latin typeface="Calibre"/>
                <a:ea typeface="Calibre"/>
                <a:cs typeface="Calibre"/>
              </a:rPr>
              <a:t>Maturity level 1 – based on SAP baseline v2.0 &amp; BSI 4.2 &amp; 4.6 (</a:t>
            </a:r>
            <a:r>
              <a:rPr lang="en-US" dirty="0">
                <a:ea typeface="Calibre"/>
                <a:cs typeface="Calibre"/>
              </a:rPr>
              <a:t>critical missing areas will be covered</a:t>
            </a:r>
            <a:r>
              <a:rPr lang="en-US" sz="1800" b="0" i="0" u="none" strike="noStrike" cap="none" spc="0" dirty="0">
                <a:solidFill>
                  <a:schemeClr val="tx1"/>
                </a:solidFill>
                <a:latin typeface="Calibre"/>
                <a:ea typeface="Calibre"/>
                <a:cs typeface="Calibre"/>
              </a:rPr>
              <a:t>)</a:t>
            </a:r>
          </a:p>
          <a:p>
            <a:pPr marL="571500" indent="-571500" algn="l" defTabSz="914400">
              <a:lnSpc>
                <a:spcPts val="2859"/>
              </a:lnSpc>
              <a:spcBef>
                <a:spcPts val="999"/>
              </a:spcBef>
              <a:buSzPct val="200000"/>
              <a:buFont typeface="Monaco"/>
              <a:buChar char="⎼"/>
              <a:defRPr/>
            </a:pPr>
            <a:r>
              <a:rPr lang="en-US" sz="1800" b="0" i="0" u="none" strike="noStrike" cap="none" spc="0" dirty="0">
                <a:solidFill>
                  <a:schemeClr val="tx1"/>
                </a:solidFill>
                <a:latin typeface="Calibre"/>
                <a:ea typeface="Calibre"/>
                <a:cs typeface="Calibre"/>
              </a:rPr>
              <a:t>Maturity level 2 – Controls that enhance the baseline by adding additional security mechanisms </a:t>
            </a:r>
          </a:p>
          <a:p>
            <a:pPr marL="571500" indent="-571500" algn="l" defTabSz="914400">
              <a:lnSpc>
                <a:spcPts val="2859"/>
              </a:lnSpc>
              <a:spcBef>
                <a:spcPts val="999"/>
              </a:spcBef>
              <a:buSzPct val="200000"/>
              <a:buFont typeface="Monaco"/>
              <a:buChar char="⎼"/>
              <a:defRPr/>
            </a:pPr>
            <a:r>
              <a:rPr lang="en-US" dirty="0"/>
              <a:t>Maturity level 3 - Controls that cover the entire NO MONKEY Security Matrix</a:t>
            </a:r>
          </a:p>
        </p:txBody>
      </p:sp>
      <p:sp>
        <p:nvSpPr>
          <p:cNvPr id="6" name="Textplatzhalter 3"/>
          <p:cNvSpPr>
            <a:spLocks noGrp="1"/>
          </p:cNvSpPr>
          <p:nvPr>
            <p:ph type="body" sz="quarter" idx="13"/>
          </p:nvPr>
        </p:nvSpPr>
        <p:spPr bwMode="auto"/>
        <p:txBody>
          <a:bodyPr/>
          <a:lstStyle/>
          <a:p>
            <a:pPr marL="0" indent="0" algn="l" defTabSz="914400">
              <a:lnSpc>
                <a:spcPct val="90000"/>
              </a:lnSpc>
              <a:spcBef>
                <a:spcPts val="1000"/>
              </a:spcBef>
              <a:buFont typeface="Arial"/>
              <a:buNone/>
              <a:defRPr/>
            </a:pPr>
            <a:r>
              <a:rPr lang="de-DE"/>
              <a:t>Maturity Model</a:t>
            </a:r>
            <a:endParaRPr/>
          </a:p>
        </p:txBody>
      </p:sp>
      <p:sp>
        <p:nvSpPr>
          <p:cNvPr id="7" name="Textplatzhalter 4"/>
          <p:cNvSpPr>
            <a:spLocks noGrp="1"/>
          </p:cNvSpPr>
          <p:nvPr>
            <p:ph type="body" sz="quarter" idx="14"/>
          </p:nvPr>
        </p:nvSpPr>
        <p:spPr bwMode="auto"/>
        <p:txBody>
          <a:bodyPr/>
          <a:lstStyle/>
          <a:p>
            <a:pPr marL="0" indent="0" algn="l" defTabSz="914400">
              <a:lnSpc>
                <a:spcPct val="90000"/>
              </a:lnSpc>
              <a:spcBef>
                <a:spcPts val="1000"/>
              </a:spcBef>
              <a:buFont typeface="Arial"/>
              <a:buNone/>
              <a:defRPr/>
            </a:pPr>
            <a:r>
              <a:rPr lang="de-DE"/>
              <a:t>02</a:t>
            </a:r>
            <a:endParaRPr/>
          </a:p>
        </p:txBody>
      </p:sp>
      <p:sp>
        <p:nvSpPr>
          <p:cNvPr id="8" name="Textplatzhalter 5"/>
          <p:cNvSpPr>
            <a:spLocks noGrp="1"/>
          </p:cNvSpPr>
          <p:nvPr>
            <p:ph type="body" sz="quarter" idx="10"/>
          </p:nvPr>
        </p:nvSpPr>
        <p:spPr bwMode="auto">
          <a:xfrm>
            <a:off x="1281114" y="1100649"/>
            <a:ext cx="9219246" cy="563563"/>
          </a:xfrm>
        </p:spPr>
        <p:txBody>
          <a:bodyPr/>
          <a:lstStyle/>
          <a:p>
            <a:pPr>
              <a:defRPr/>
            </a:pPr>
            <a:r>
              <a:rPr lang="en-US"/>
              <a:t>Maturity Levels</a:t>
            </a:r>
            <a:endParaRPr/>
          </a:p>
          <a:p>
            <a:pPr>
              <a:defRPr/>
            </a:pPr>
            <a:br>
              <a:rPr lang="en-US"/>
            </a:br>
            <a:endParaRPr lang="de-DE"/>
          </a:p>
        </p:txBody>
      </p:sp>
    </p:spTree>
  </p:cSld>
  <p:clrMapOvr>
    <a:masterClrMapping/>
  </p:clrMapOvr>
</p:sld>
</file>

<file path=ppt/theme/theme1.xml><?xml version="1.0" encoding="utf-8"?>
<a:theme xmlns:a="http://schemas.openxmlformats.org/drawingml/2006/main" name="7_Benutzerdefiniertes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Arial"/>
        <a:cs typeface="Arial"/>
      </a:majorFont>
      <a:minorFont>
        <a:latin typeface="Calibri"/>
        <a:ea typeface="Arial"/>
        <a:cs typeface="Arial"/>
      </a:minorFont>
    </a:fontScheme>
    <a:fmtScheme name="Office">
      <a:fillStyleLst>
        <a:solidFill>
          <a:schemeClr val="phClr"/>
        </a:solidFill>
        <a:gradFill>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effectStyle>
      </a:effectStyleLst>
      <a:bgFillStyleLst>
        <a:solidFill>
          <a:schemeClr val="phClr"/>
        </a:solidFill>
        <a:solidFill>
          <a:schemeClr val="phClr">
            <a:tint val="95000"/>
            <a:satMod val="170000"/>
          </a:schemeClr>
        </a:solidFill>
        <a:gradFill>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bwMode="auto">
        <a:prstGeom prst="rect">
          <a:avLst/>
        </a:prstGeom>
        <a:noFill/>
      </a:spPr>
      <a:body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Arial"/>
        <a:cs typeface="Arial"/>
      </a:majorFont>
      <a:minorFont>
        <a:latin typeface="Calibri"/>
        <a:ea typeface="Arial"/>
        <a:cs typeface="Arial"/>
      </a:minorFont>
    </a:fontScheme>
    <a:fmtScheme name="Office">
      <a:fillStyleLst>
        <a:solidFill>
          <a:schemeClr val="phClr"/>
        </a:solidFill>
        <a:gradFill>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effectStyle>
      </a:effectStyleLst>
      <a:bgFillStyleLst>
        <a:solidFill>
          <a:schemeClr val="phClr"/>
        </a:solidFill>
        <a:solidFill>
          <a:schemeClr val="phClr">
            <a:tint val="95000"/>
            <a:satMod val="170000"/>
          </a:schemeClr>
        </a:solidFill>
        <a:gradFill>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6175</TotalTime>
  <Words>878</Words>
  <Application>Microsoft Macintosh PowerPoint</Application>
  <DocSecurity>0</DocSecurity>
  <PresentationFormat>Widescreen</PresentationFormat>
  <Paragraphs>173</Paragraphs>
  <Slides>20</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20</vt:i4>
      </vt:variant>
    </vt:vector>
  </HeadingPairs>
  <TitlesOfParts>
    <vt:vector size="27" baseType="lpstr">
      <vt:lpstr>Arial</vt:lpstr>
      <vt:lpstr>Calibre</vt:lpstr>
      <vt:lpstr>Calibre Medium</vt:lpstr>
      <vt:lpstr>Calibri</vt:lpstr>
      <vt:lpstr>Monaco</vt:lpstr>
      <vt:lpstr>Roboto Slab</vt:lpstr>
      <vt:lpstr>7_Benutzerdefiniertes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subject/>
  <dc:creator>Simon Daubermann</dc:creator>
  <cp:keywords/>
  <dc:description/>
  <cp:lastModifiedBy>Waseem Ajrab</cp:lastModifiedBy>
  <cp:revision>349</cp:revision>
  <dcterms:created xsi:type="dcterms:W3CDTF">2019-07-16T07:31:22Z</dcterms:created>
  <dcterms:modified xsi:type="dcterms:W3CDTF">2020-09-24T06:23:48Z</dcterms:modified>
  <cp:category/>
  <dc:identifier/>
  <cp:contentStatus/>
  <dc:language/>
  <cp:version/>
</cp:coreProperties>
</file>